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45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7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528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207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7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84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780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28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272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41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07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01FF-4799-8F45-954D-C92539567B60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C2F15-FADE-1747-8A2C-6D0D5D366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11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F Presentation_Page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774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73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22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140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654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64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57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097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296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9915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575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F Presentation_Page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4324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583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199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076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314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088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617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77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CF Presentation_Page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083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Cassel</dc:creator>
  <cp:lastModifiedBy>miriam</cp:lastModifiedBy>
  <cp:revision>2</cp:revision>
  <dcterms:created xsi:type="dcterms:W3CDTF">2015-07-20T13:19:12Z</dcterms:created>
  <dcterms:modified xsi:type="dcterms:W3CDTF">2015-07-20T15:46:05Z</dcterms:modified>
</cp:coreProperties>
</file>