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16" r:id="rId2"/>
    <p:sldId id="31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92BCD5-8F45-FEC4-3F8A-4D8B9F42FB38}" name="Serrin Ransom (GMMB)" initials="SR" userId="S::Serrin.Ransom@gmmb.com::281eac23-6cfd-4056-a432-081ee717011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46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66"/>
    <p:restoredTop sz="90406"/>
  </p:normalViewPr>
  <p:slideViewPr>
    <p:cSldViewPr snapToGrid="0">
      <p:cViewPr>
        <p:scale>
          <a:sx n="90" d="100"/>
          <a:sy n="90" d="100"/>
        </p:scale>
        <p:origin x="50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660FA-55E2-A447-8987-B5665A29760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05599-923D-4149-9CA3-D2FF290F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54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05599-923D-4149-9CA3-D2FF290F3F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45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A">
    <p:bg>
      <p:bgPr>
        <a:solidFill>
          <a:schemeClr val="accent1">
            <a:lumMod val="20000"/>
            <a:lumOff val="80000"/>
            <a:alpha val="645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9BC2-6383-3761-73AD-0C8A71C3A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6211"/>
            <a:ext cx="8006497" cy="2574942"/>
          </a:xfrm>
        </p:spPr>
        <p:txBody>
          <a:bodyPr lIns="0" tIns="0" rIns="0" bIns="0" anchor="b">
            <a:normAutofit/>
          </a:bodyPr>
          <a:lstStyle>
            <a:lvl1pPr algn="l">
              <a:defRPr sz="6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8717B-B545-C0C5-1CB5-F7EA647A28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13723"/>
            <a:ext cx="8006494" cy="13672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84F0BD-8947-66B1-BD5F-ED82C751D7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988425"/>
            <a:ext cx="6629400" cy="424914"/>
          </a:xfr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 marL="914400" indent="0">
              <a:buNone/>
              <a:defRPr sz="18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 marL="13716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 marL="18288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8774707-D6C2-7BEC-99CC-E07D7926592C}"/>
              </a:ext>
            </a:extLst>
          </p:cNvPr>
          <p:cNvGrpSpPr/>
          <p:nvPr userDrawn="1"/>
        </p:nvGrpSpPr>
        <p:grpSpPr>
          <a:xfrm>
            <a:off x="401088" y="5344992"/>
            <a:ext cx="203302" cy="203302"/>
            <a:chOff x="401088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B5E50D9-0B44-A9A5-6E3C-A9F0210156C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6482596-EBFA-E172-1C4E-9BB1C21CA82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B2925AE-027E-D4E3-0013-02F1D66AAFB6}"/>
              </a:ext>
            </a:extLst>
          </p:cNvPr>
          <p:cNvGrpSpPr/>
          <p:nvPr userDrawn="1"/>
        </p:nvGrpSpPr>
        <p:grpSpPr>
          <a:xfrm>
            <a:off x="740774" y="5344992"/>
            <a:ext cx="203302" cy="203302"/>
            <a:chOff x="707724" y="5344992"/>
            <a:chExt cx="203302" cy="203302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7D0AFD7-8423-0551-6365-D53C0E63B5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029D56F-E9E4-B2EC-B10D-0290E14E391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7B1A56F-5CD4-B2AC-64D1-FC40B1D7A789}"/>
              </a:ext>
            </a:extLst>
          </p:cNvPr>
          <p:cNvGrpSpPr/>
          <p:nvPr userDrawn="1"/>
        </p:nvGrpSpPr>
        <p:grpSpPr>
          <a:xfrm>
            <a:off x="1080459" y="5344992"/>
            <a:ext cx="203302" cy="203302"/>
            <a:chOff x="1047411" y="5344992"/>
            <a:chExt cx="203302" cy="20330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8D9CAE-0CC0-040E-C492-C61E43578E9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AFACAF8-A408-CBD9-8DB1-A88B5CD919C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F1DB4E66-60B7-CD5B-CFEB-7F40323B6044}"/>
              </a:ext>
            </a:extLst>
          </p:cNvPr>
          <p:cNvSpPr/>
          <p:nvPr userDrawn="1"/>
        </p:nvSpPr>
        <p:spPr>
          <a:xfrm>
            <a:off x="9753600" y="5446644"/>
            <a:ext cx="2438400" cy="1411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B0375A-20C0-2206-E44C-6BD97144331A}"/>
              </a:ext>
            </a:extLst>
          </p:cNvPr>
          <p:cNvCxnSpPr>
            <a:cxnSpLocks/>
          </p:cNvCxnSpPr>
          <p:nvPr userDrawn="1"/>
        </p:nvCxnSpPr>
        <p:spPr>
          <a:xfrm>
            <a:off x="9753600" y="0"/>
            <a:ext cx="0" cy="6858000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0CB8437-B134-231C-6FC8-FEE3BA3CCF3D}"/>
              </a:ext>
            </a:extLst>
          </p:cNvPr>
          <p:cNvCxnSpPr>
            <a:cxnSpLocks/>
          </p:cNvCxnSpPr>
          <p:nvPr userDrawn="1"/>
        </p:nvCxnSpPr>
        <p:spPr>
          <a:xfrm>
            <a:off x="1524000" y="5446643"/>
            <a:ext cx="10668000" cy="0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86214A73-783B-9AFE-8CD1-0160951B9D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79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C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9BC2-6383-3761-73AD-0C8A71C3A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1028"/>
            <a:ext cx="10101942" cy="2387600"/>
          </a:xfrm>
        </p:spPr>
        <p:txBody>
          <a:bodyPr lIns="0" tIns="0" rIns="0" bIns="0" anchor="b">
            <a:normAutofit/>
          </a:bodyPr>
          <a:lstStyle>
            <a:lvl1pPr algn="l">
              <a:defRPr sz="7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8717B-B545-C0C5-1CB5-F7EA647A28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3913"/>
            <a:ext cx="8006494" cy="625224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84F0BD-8947-66B1-BD5F-ED82C751D7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312474"/>
            <a:ext cx="6629400" cy="62522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 marL="914400" indent="0">
              <a:buNone/>
              <a:defRPr sz="18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 marL="13716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 marL="18288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1DA9DE-1005-9D10-D918-595FCED1A493}"/>
              </a:ext>
            </a:extLst>
          </p:cNvPr>
          <p:cNvSpPr/>
          <p:nvPr userDrawn="1"/>
        </p:nvSpPr>
        <p:spPr>
          <a:xfrm>
            <a:off x="0" y="0"/>
            <a:ext cx="502739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70DD6DD2-560C-ED9C-85C3-D15457EAD253}"/>
              </a:ext>
            </a:extLst>
          </p:cNvPr>
          <p:cNvSpPr/>
          <p:nvPr userDrawn="1"/>
        </p:nvSpPr>
        <p:spPr>
          <a:xfrm rot="5400000">
            <a:off x="5853004" y="-5851636"/>
            <a:ext cx="502739" cy="12191973"/>
          </a:xfrm>
          <a:custGeom>
            <a:avLst/>
            <a:gdLst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2191973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1706895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2739" h="12191973">
                <a:moveTo>
                  <a:pt x="0" y="0"/>
                </a:moveTo>
                <a:lnTo>
                  <a:pt x="502739" y="0"/>
                </a:lnTo>
                <a:lnTo>
                  <a:pt x="502739" y="11706895"/>
                </a:lnTo>
                <a:lnTo>
                  <a:pt x="0" y="12191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9FEEA6C-D261-F1DC-DCF8-DE5B97D4CF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A0206B7-F97E-E82A-B412-211295402BC8}"/>
              </a:ext>
            </a:extLst>
          </p:cNvPr>
          <p:cNvGrpSpPr/>
          <p:nvPr userDrawn="1"/>
        </p:nvGrpSpPr>
        <p:grpSpPr>
          <a:xfrm>
            <a:off x="1523999" y="3893763"/>
            <a:ext cx="10676361" cy="340501"/>
            <a:chOff x="1523999" y="3549278"/>
            <a:chExt cx="10676361" cy="34050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88B47F5-65F7-A340-0165-D07B266BC965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0A2E2CE7-41C9-890E-0CAE-50D69AE8B51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4559E176-9C30-5A2F-D84A-2B747F9783D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FA5E4D0-CF22-07D7-A74E-41E8D23637C4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92F8D6E8-7095-AB69-42E3-0F257163D5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52687A09-135B-3187-E4D9-65B51E0FC2F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5D70F3E-4BA6-21B5-9D1D-3D173CC45B3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FC7067FD-6F7D-514C-9474-DCD98A7B034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2B62A149-D4C6-D32D-1CED-718ABD8403D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2F11131-51E7-3534-586E-C62DABA0BE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974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30846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C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84F0BD-8947-66B1-BD5F-ED82C751D7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3999" y="5954467"/>
            <a:ext cx="8113775" cy="62522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 marL="914400" indent="0">
              <a:buNone/>
              <a:defRPr sz="18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 marL="13716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 marL="18288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1DA9DE-1005-9D10-D918-595FCED1A493}"/>
              </a:ext>
            </a:extLst>
          </p:cNvPr>
          <p:cNvSpPr/>
          <p:nvPr userDrawn="1"/>
        </p:nvSpPr>
        <p:spPr>
          <a:xfrm>
            <a:off x="0" y="0"/>
            <a:ext cx="502739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70DD6DD2-560C-ED9C-85C3-D15457EAD253}"/>
              </a:ext>
            </a:extLst>
          </p:cNvPr>
          <p:cNvSpPr/>
          <p:nvPr userDrawn="1"/>
        </p:nvSpPr>
        <p:spPr>
          <a:xfrm rot="5400000">
            <a:off x="5853004" y="-5851636"/>
            <a:ext cx="502739" cy="12191973"/>
          </a:xfrm>
          <a:custGeom>
            <a:avLst/>
            <a:gdLst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2191973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1706895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2739" h="12191973">
                <a:moveTo>
                  <a:pt x="0" y="0"/>
                </a:moveTo>
                <a:lnTo>
                  <a:pt x="502739" y="0"/>
                </a:lnTo>
                <a:lnTo>
                  <a:pt x="502739" y="11706895"/>
                </a:lnTo>
                <a:lnTo>
                  <a:pt x="0" y="12191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9FEEA6C-D261-F1DC-DCF8-DE5B97D4CF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D900562-47D6-24D3-10B7-C119325BD382}"/>
              </a:ext>
            </a:extLst>
          </p:cNvPr>
          <p:cNvGrpSpPr/>
          <p:nvPr userDrawn="1"/>
        </p:nvGrpSpPr>
        <p:grpSpPr>
          <a:xfrm>
            <a:off x="1523999" y="5209774"/>
            <a:ext cx="340501" cy="340501"/>
            <a:chOff x="401088" y="5344992"/>
            <a:chExt cx="203302" cy="203302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8F4B654B-D4A0-FAEF-4720-C7341B3ADDC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BE7B5CA-C383-5490-B509-C62A84420EB9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958E57C-B75D-689A-8626-D04ADCCC45FC}"/>
              </a:ext>
            </a:extLst>
          </p:cNvPr>
          <p:cNvGrpSpPr/>
          <p:nvPr userDrawn="1"/>
        </p:nvGrpSpPr>
        <p:grpSpPr>
          <a:xfrm>
            <a:off x="2119900" y="5209774"/>
            <a:ext cx="340501" cy="340501"/>
            <a:chOff x="707724" y="5344992"/>
            <a:chExt cx="203302" cy="203302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7EB1CAE-B2F9-1443-8402-EB6C147DC6E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B5E8F2B-3928-0CC9-750C-FE9AEF4C674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D50374-5B3C-E760-FEBD-AF76EA58C332}"/>
              </a:ext>
            </a:extLst>
          </p:cNvPr>
          <p:cNvGrpSpPr/>
          <p:nvPr userDrawn="1"/>
        </p:nvGrpSpPr>
        <p:grpSpPr>
          <a:xfrm>
            <a:off x="2715801" y="5209774"/>
            <a:ext cx="340501" cy="340501"/>
            <a:chOff x="1047411" y="5344992"/>
            <a:chExt cx="203302" cy="20330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045CE2C-2431-D725-008F-E897A4D6D96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1B38D3F-2175-E122-7B38-CC29397E5CF3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B98F10-D14B-847C-1FA9-D49D08A94446}"/>
              </a:ext>
            </a:extLst>
          </p:cNvPr>
          <p:cNvCxnSpPr>
            <a:cxnSpLocks/>
          </p:cNvCxnSpPr>
          <p:nvPr userDrawn="1"/>
        </p:nvCxnSpPr>
        <p:spPr>
          <a:xfrm>
            <a:off x="3340611" y="5380025"/>
            <a:ext cx="885974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901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C2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9BC2-6383-3761-73AD-0C8A71C3A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542" y="1171028"/>
            <a:ext cx="6062709" cy="2387600"/>
          </a:xfrm>
        </p:spPr>
        <p:txBody>
          <a:bodyPr lIns="0" tIns="0" rIns="0" bIns="0" anchor="b">
            <a:normAutofit/>
          </a:bodyPr>
          <a:lstStyle>
            <a:lvl1pPr algn="l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8717B-B545-C0C5-1CB5-F7EA647A28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6541" y="4663912"/>
            <a:ext cx="6062709" cy="941245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84F0BD-8947-66B1-BD5F-ED82C751D7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26542" y="5761529"/>
            <a:ext cx="4193319" cy="625224"/>
          </a:xfr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 marL="914400" indent="0">
              <a:buNone/>
              <a:defRPr sz="18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 marL="13716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 marL="18288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1DA9DE-1005-9D10-D918-595FCED1A493}"/>
              </a:ext>
            </a:extLst>
          </p:cNvPr>
          <p:cNvSpPr/>
          <p:nvPr userDrawn="1"/>
        </p:nvSpPr>
        <p:spPr>
          <a:xfrm>
            <a:off x="0" y="0"/>
            <a:ext cx="502739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05E7CF-CD88-2203-E0F7-843F3C857FC2}"/>
              </a:ext>
            </a:extLst>
          </p:cNvPr>
          <p:cNvSpPr/>
          <p:nvPr userDrawn="1"/>
        </p:nvSpPr>
        <p:spPr>
          <a:xfrm rot="5400000">
            <a:off x="5853004" y="-5851636"/>
            <a:ext cx="502739" cy="12191973"/>
          </a:xfrm>
          <a:custGeom>
            <a:avLst/>
            <a:gdLst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2191973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1706895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2739" h="12191973">
                <a:moveTo>
                  <a:pt x="0" y="0"/>
                </a:moveTo>
                <a:lnTo>
                  <a:pt x="502739" y="0"/>
                </a:lnTo>
                <a:lnTo>
                  <a:pt x="502739" y="11706895"/>
                </a:lnTo>
                <a:lnTo>
                  <a:pt x="0" y="12191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F4296EB-0818-586E-C8A6-B618233F9FA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2739" y="495720"/>
            <a:ext cx="4724664" cy="636227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46BE129-D3C2-0CD5-289D-A17D4468E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9ADDD184-F09F-4472-3548-8CF0B3FDECB8}"/>
              </a:ext>
            </a:extLst>
          </p:cNvPr>
          <p:cNvGrpSpPr/>
          <p:nvPr userDrawn="1"/>
        </p:nvGrpSpPr>
        <p:grpSpPr>
          <a:xfrm>
            <a:off x="5626541" y="3893763"/>
            <a:ext cx="6573819" cy="340501"/>
            <a:chOff x="1523999" y="3549278"/>
            <a:chExt cx="6573819" cy="34050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CB8A150-511C-6931-D36E-7FCBA99CAFC6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0F33241A-08EC-345F-06B3-0B835054016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B23DF14C-23C2-3DC5-92FC-B0977C91F1E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5A43CC5-E9C7-40EF-F6AC-1ECDC836D41D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09B7BB5-0468-C936-7610-EA66F6C5068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7BB4E7EE-9D34-559E-BDF1-EAA51A05D0E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2F4AA0C-2769-EAAA-B131-FBC8A43A7638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B3D0175-D9C7-19EF-B859-7615304099E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2034E3E3-98E3-EC70-AE80-8B7402DAF9A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E6C8367-6348-D055-CDB5-05C23B9895D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75720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0520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9438A7-2A6C-CB99-DB0B-EBD6D747FD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26A6DC-1B6B-C3E5-FA78-74AA86A1A8E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23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DD021B-A8B5-F913-CFC2-3DDEEEAB41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6F56A5C-E953-185F-E9D9-20A0AD07F7C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67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embers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C81F-2D3F-5F09-1C20-314B0604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7" y="724844"/>
            <a:ext cx="11389819" cy="539852"/>
          </a:xfrm>
        </p:spPr>
        <p:txBody>
          <a:bodyPr anchor="t">
            <a:normAutofit/>
          </a:bodyPr>
          <a:lstStyle>
            <a:lvl1pPr>
              <a:defRPr sz="2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959D09F-D7BA-68F5-4B4C-CE16A3D03663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5BED579-1BD2-332D-F1C5-3CF131C0A7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9B8E14A-59AC-C70D-9283-2D65DB35058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5FF64B1-014A-306F-3512-0D370DFC4BB2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51C1EF9-3EBF-52AE-DA29-920CCE77829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7EC953-A06E-4469-2435-50A135F402C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0CF0D65-08CF-F3AA-0C5B-3FDDDDBD1526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0B84A05-6190-253B-6B40-1A79915645E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CBAE805-9767-C9CD-5D9E-5AD57D6E21D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AAF126-252B-F4E0-6842-B1A87E94BEA4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6504338-6C17-1DC8-6C8F-7FCFFBC55A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9478" y="1325239"/>
            <a:ext cx="1600200" cy="1600200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tx2"/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E2A41FE-DE66-DD01-D9FE-76161840825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68932" y="1329356"/>
            <a:ext cx="1600200" cy="1595696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accent6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5E7EB87D-AC2F-49E0-76BE-C89463D317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76609" y="1325239"/>
            <a:ext cx="1600200" cy="1595696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accent3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BC706FA4-ABD0-2D6E-5B1C-6B38D8F762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9478" y="3885131"/>
            <a:ext cx="1600200" cy="1595696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accent4">
                <a:lumMod val="40000"/>
                <a:lumOff val="6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3E9F1736-5BDA-0388-3242-785A9901EE7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68932" y="3885131"/>
            <a:ext cx="1600200" cy="1595696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accent1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B16C16A1-6CEC-B705-6C62-47087BE9E52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476609" y="3885131"/>
            <a:ext cx="1600200" cy="1595696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1F60E138-37B0-EF16-736C-F6AB99D56EF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308673" y="1321135"/>
            <a:ext cx="1600200" cy="1595696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accent5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E4C8FD40-EB0A-B631-D383-45013670AF7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308673" y="3881027"/>
            <a:ext cx="1600200" cy="1595696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accent4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28EDC61B-58C8-79B0-AFC9-1385664283A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91379" y="3163255"/>
            <a:ext cx="2446083" cy="722067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14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2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F69B8A89-3277-6867-D049-6DB80ADFE56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91379" y="5738290"/>
            <a:ext cx="2446083" cy="702697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0"/>
              </a:spcAft>
              <a:defRPr sz="14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2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A2F852F6-EA43-BA01-5627-ADA569A24BD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64628" y="3163027"/>
            <a:ext cx="2446083" cy="722067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14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2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45603E73-0993-C735-D42A-4CFFA0589D1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664628" y="5738062"/>
            <a:ext cx="2446083" cy="702697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0"/>
              </a:spcAft>
              <a:defRPr sz="14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2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BB43127C-1439-2316-08D6-474AD7A9A92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75338" y="3158959"/>
            <a:ext cx="2446083" cy="722067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14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2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1237050A-7E5F-1D59-CF34-40AB153E11F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75338" y="5733994"/>
            <a:ext cx="2446083" cy="702697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0"/>
              </a:spcAft>
              <a:defRPr sz="14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2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2" name="Text Placeholder 35">
            <a:extLst>
              <a:ext uri="{FF2B5EF4-FFF2-40B4-BE49-F238E27FC236}">
                <a16:creationId xmlns:a16="http://schemas.microsoft.com/office/drawing/2014/main" id="{A6FFD0A7-0A41-6295-F386-46F19979E69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07402" y="3158731"/>
            <a:ext cx="2446083" cy="722067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14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2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3" name="Text Placeholder 35">
            <a:extLst>
              <a:ext uri="{FF2B5EF4-FFF2-40B4-BE49-F238E27FC236}">
                <a16:creationId xmlns:a16="http://schemas.microsoft.com/office/drawing/2014/main" id="{3507BA4A-1442-A989-2A7E-E79BE35A695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11392" y="5733766"/>
            <a:ext cx="2446083" cy="702697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0"/>
              </a:spcAft>
              <a:defRPr sz="14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2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14377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embers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C81F-2D3F-5F09-1C20-314B0604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7" y="918236"/>
            <a:ext cx="11389821" cy="539852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959D09F-D7BA-68F5-4B4C-CE16A3D03663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5BED579-1BD2-332D-F1C5-3CF131C0A7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9B8E14A-59AC-C70D-9283-2D65DB35058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5FF64B1-014A-306F-3512-0D370DFC4BB2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51C1EF9-3EBF-52AE-DA29-920CCE77829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7EC953-A06E-4469-2435-50A135F402C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0CF0D65-08CF-F3AA-0C5B-3FDDDDBD1526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0B84A05-6190-253B-6B40-1A79915645E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CBAE805-9767-C9CD-5D9E-5AD57D6E21D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AAF126-252B-F4E0-6842-B1A87E94BEA4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>
            <a:cxnSpLocks/>
          </p:cNvCxnSpPr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6504338-6C17-1DC8-6C8F-7FCFFBC55A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9479" y="2200001"/>
            <a:ext cx="1904758" cy="1911705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tx2"/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E2A41FE-DE66-DD01-D9FE-76161840825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68933" y="2200001"/>
            <a:ext cx="1904758" cy="1911705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accent6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5E7EB87D-AC2F-49E0-76BE-C89463D317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76610" y="2200001"/>
            <a:ext cx="1904758" cy="1911705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accent3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1F60E138-37B0-EF16-736C-F6AB99D56EF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308674" y="2195897"/>
            <a:ext cx="1904758" cy="1911705"/>
          </a:xfrm>
          <a:solidFill>
            <a:schemeClr val="tx1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outerShdw dist="152400" dir="8100000" algn="tr" rotWithShape="0">
              <a:schemeClr val="accent5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28EDC61B-58C8-79B0-AFC9-1385664283A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91379" y="4450276"/>
            <a:ext cx="2446083" cy="83158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200"/>
              </a:spcAft>
              <a:defRPr sz="16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4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A2F852F6-EA43-BA01-5627-ADA569A24BD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64628" y="4450048"/>
            <a:ext cx="2446083" cy="83158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200"/>
              </a:spcAft>
              <a:defRPr sz="16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4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BB43127C-1439-2316-08D6-474AD7A9A92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75338" y="4445980"/>
            <a:ext cx="2446083" cy="83158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200"/>
              </a:spcAft>
              <a:defRPr sz="16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4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2" name="Text Placeholder 35">
            <a:extLst>
              <a:ext uri="{FF2B5EF4-FFF2-40B4-BE49-F238E27FC236}">
                <a16:creationId xmlns:a16="http://schemas.microsoft.com/office/drawing/2014/main" id="{A6FFD0A7-0A41-6295-F386-46F19979E69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07402" y="4445752"/>
            <a:ext cx="2446083" cy="83158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200"/>
              </a:spcAft>
              <a:defRPr sz="1600" b="1">
                <a:solidFill>
                  <a:schemeClr val="accent2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buFontTx/>
              <a:buNone/>
              <a:defRPr sz="1400"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16818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Content">
    <p:bg>
      <p:bgPr>
        <a:solidFill>
          <a:schemeClr val="tx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C81F-2D3F-5F09-1C20-314B0604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91" y="914400"/>
            <a:ext cx="11387618" cy="519643"/>
          </a:xfrm>
        </p:spPr>
        <p:txBody>
          <a:bodyPr anchor="t">
            <a:normAutofit/>
          </a:bodyPr>
          <a:lstStyle>
            <a:lvl1pPr algn="ctr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959D09F-D7BA-68F5-4B4C-CE16A3D03663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5BED579-1BD2-332D-F1C5-3CF131C0A7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9B8E14A-59AC-C70D-9283-2D65DB35058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5FF64B1-014A-306F-3512-0D370DFC4BB2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51C1EF9-3EBF-52AE-DA29-920CCE77829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7EC953-A06E-4469-2435-50A135F402C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0CF0D65-08CF-F3AA-0C5B-3FDDDDBD1526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0B84A05-6190-253B-6B40-1A79915645E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CBAE805-9767-C9CD-5D9E-5AD57D6E21D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AAF126-252B-F4E0-6842-B1A87E94BEA4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6B2FDECF-AF91-13E3-58F9-EC021794651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5962" y="4828406"/>
            <a:ext cx="2333053" cy="365019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21">
            <a:extLst>
              <a:ext uri="{FF2B5EF4-FFF2-40B4-BE49-F238E27FC236}">
                <a16:creationId xmlns:a16="http://schemas.microsoft.com/office/drawing/2014/main" id="{C8821A0D-116C-879E-2543-259E182153B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547841" y="4828406"/>
            <a:ext cx="2333053" cy="365019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1">
            <a:extLst>
              <a:ext uri="{FF2B5EF4-FFF2-40B4-BE49-F238E27FC236}">
                <a16:creationId xmlns:a16="http://schemas.microsoft.com/office/drawing/2014/main" id="{AB438B37-889A-BBD9-38D9-A790267B801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79720" y="4828406"/>
            <a:ext cx="2333053" cy="365019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1">
            <a:extLst>
              <a:ext uri="{FF2B5EF4-FFF2-40B4-BE49-F238E27FC236}">
                <a16:creationId xmlns:a16="http://schemas.microsoft.com/office/drawing/2014/main" id="{12836298-7B9F-0167-547A-FEF9819DC97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11599" y="4828406"/>
            <a:ext cx="2333053" cy="365019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3457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ircles with Icons">
    <p:bg>
      <p:bgPr>
        <a:solidFill>
          <a:schemeClr val="tx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C81F-2D3F-5F09-1C20-314B0604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91" y="914400"/>
            <a:ext cx="2501867" cy="1600199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959D09F-D7BA-68F5-4B4C-CE16A3D03663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5BED579-1BD2-332D-F1C5-3CF131C0A7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9B8E14A-59AC-C70D-9283-2D65DB35058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5FF64B1-014A-306F-3512-0D370DFC4BB2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51C1EF9-3EBF-52AE-DA29-920CCE77829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7EC953-A06E-4469-2435-50A135F402C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0CF0D65-08CF-F3AA-0C5B-3FDDDDBD1526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0B84A05-6190-253B-6B40-1A79915645E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CBAE805-9767-C9CD-5D9E-5AD57D6E21D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AAF126-252B-F4E0-6842-B1A87E94BEA4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75771964-5D19-96FC-CBF6-06F5D480101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01089" y="2726527"/>
            <a:ext cx="2509380" cy="3295132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defRPr sz="1800"/>
            </a:lvl1pPr>
            <a:lvl2pPr>
              <a:lnSpc>
                <a:spcPct val="114000"/>
              </a:lnSpc>
              <a:defRPr sz="1800"/>
            </a:lvl2pPr>
            <a:lvl3pPr>
              <a:lnSpc>
                <a:spcPct val="114000"/>
              </a:lnSpc>
              <a:defRPr sz="1800"/>
            </a:lvl3pPr>
            <a:lvl4pPr>
              <a:lnSpc>
                <a:spcPct val="114000"/>
              </a:lnSpc>
              <a:defRPr sz="1800"/>
            </a:lvl4pPr>
            <a:lvl5pPr>
              <a:lnSpc>
                <a:spcPct val="114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6" name="Text Placeholder 95">
            <a:extLst>
              <a:ext uri="{FF2B5EF4-FFF2-40B4-BE49-F238E27FC236}">
                <a16:creationId xmlns:a16="http://schemas.microsoft.com/office/drawing/2014/main" id="{8B96E9D3-2DBD-F490-7582-46DCFA14314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792749" y="1323045"/>
            <a:ext cx="1056801" cy="992188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7" name="Text Placeholder 95">
            <a:extLst>
              <a:ext uri="{FF2B5EF4-FFF2-40B4-BE49-F238E27FC236}">
                <a16:creationId xmlns:a16="http://schemas.microsoft.com/office/drawing/2014/main" id="{5552A566-131E-0F4E-BAC8-23582673F98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7543018" y="1318185"/>
            <a:ext cx="1056801" cy="992188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8" name="Text Placeholder 95">
            <a:extLst>
              <a:ext uri="{FF2B5EF4-FFF2-40B4-BE49-F238E27FC236}">
                <a16:creationId xmlns:a16="http://schemas.microsoft.com/office/drawing/2014/main" id="{75BE4081-7DAF-3B0B-9D4E-02621535A53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0337603" y="1345111"/>
            <a:ext cx="1056801" cy="992188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1A4A38EE-52BA-8F83-8975-5CA7142DFCE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4792663" y="2999283"/>
            <a:ext cx="1057275" cy="992182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2ADF8338-6080-2996-09C7-435CD2BB3A27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543018" y="2989012"/>
            <a:ext cx="1054835" cy="992187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0" name="Text Placeholder 109">
            <a:extLst>
              <a:ext uri="{FF2B5EF4-FFF2-40B4-BE49-F238E27FC236}">
                <a16:creationId xmlns:a16="http://schemas.microsoft.com/office/drawing/2014/main" id="{EC22A38A-028C-B623-CEA8-0445A7AA4D0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10337129" y="2999284"/>
            <a:ext cx="1057275" cy="992182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2" name="Text Placeholder 111">
            <a:extLst>
              <a:ext uri="{FF2B5EF4-FFF2-40B4-BE49-F238E27FC236}">
                <a16:creationId xmlns:a16="http://schemas.microsoft.com/office/drawing/2014/main" id="{6224D822-211A-DD0A-D6A2-52B23EDC4DE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792275" y="4659883"/>
            <a:ext cx="1057275" cy="1002452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4" name="Text Placeholder 113">
            <a:extLst>
              <a:ext uri="{FF2B5EF4-FFF2-40B4-BE49-F238E27FC236}">
                <a16:creationId xmlns:a16="http://schemas.microsoft.com/office/drawing/2014/main" id="{17B5FD91-6696-8C93-4067-A61C84C33D5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543974" y="4686967"/>
            <a:ext cx="1068388" cy="992186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6" name="Text Placeholder 115">
            <a:extLst>
              <a:ext uri="{FF2B5EF4-FFF2-40B4-BE49-F238E27FC236}">
                <a16:creationId xmlns:a16="http://schemas.microsoft.com/office/drawing/2014/main" id="{4CD2D4C5-4AFB-B7EA-00E2-A0984BDDFB6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0337128" y="4666973"/>
            <a:ext cx="1057275" cy="995362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1111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F2EA32-2CA1-77CE-3038-D9A2A3D73BE0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EB171FD-A164-054C-6C4C-DD0F0A46BE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A5AD0E-92E2-424C-E811-B538EA8AEC7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AECA9A-C8A5-83E5-FEAA-4E8F0A379528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3544A91-4E5F-3E12-9C3C-C5EA42AC3D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C506444-75FD-CD90-003D-AE91CA8D3E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464A0F-6B5D-A51E-09BF-4A2238BD19AF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8C3D94C-3145-FF37-1EF0-5C2F4DCAB5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D3EEA03-F70E-1D71-56DD-74CDDFB3471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C9C9AB-05AB-205B-5289-6EC303D86FBA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64509B-628E-BAB5-2C42-ED26C3BBEE6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FC1F0E7D-D940-55D8-B20D-D1F6F37C7551}"/>
              </a:ext>
            </a:extLst>
          </p:cNvPr>
          <p:cNvSpPr/>
          <p:nvPr userDrawn="1"/>
        </p:nvSpPr>
        <p:spPr>
          <a:xfrm>
            <a:off x="4804201" y="-1"/>
            <a:ext cx="3703320" cy="3428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0DAFB11-6EA4-9458-CF5B-351014EC4201}"/>
              </a:ext>
            </a:extLst>
          </p:cNvPr>
          <p:cNvSpPr/>
          <p:nvPr userDrawn="1"/>
        </p:nvSpPr>
        <p:spPr>
          <a:xfrm>
            <a:off x="8488680" y="-2"/>
            <a:ext cx="3703320" cy="34289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0C72BE-C748-89BE-439C-E2744A88B357}"/>
              </a:ext>
            </a:extLst>
          </p:cNvPr>
          <p:cNvSpPr/>
          <p:nvPr userDrawn="1"/>
        </p:nvSpPr>
        <p:spPr>
          <a:xfrm>
            <a:off x="4804201" y="3428988"/>
            <a:ext cx="3703320" cy="34289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7F81CDC-C984-F874-7AEA-D9858000C905}"/>
              </a:ext>
            </a:extLst>
          </p:cNvPr>
          <p:cNvSpPr/>
          <p:nvPr userDrawn="1"/>
        </p:nvSpPr>
        <p:spPr>
          <a:xfrm>
            <a:off x="8488680" y="3428987"/>
            <a:ext cx="3703320" cy="34289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74CADEB-173F-07DE-0E0E-4D6AEDD18A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95137" y="748991"/>
            <a:ext cx="1921449" cy="1931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7532F2A3-62CF-E07A-D3E2-A43F0518FA9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47359" y="725488"/>
            <a:ext cx="1985963" cy="19859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CAB5FCAC-9BD3-58F3-EFFD-485E67ECA3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89867" y="4178609"/>
            <a:ext cx="1931988" cy="193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7FD9F8A5-BB4C-F44A-B61C-1206C5FFB2D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75140" y="4178300"/>
            <a:ext cx="1930400" cy="193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25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A_Blank">
    <p:bg>
      <p:bgPr>
        <a:solidFill>
          <a:schemeClr val="accent1">
            <a:lumMod val="20000"/>
            <a:lumOff val="80000"/>
            <a:alpha val="645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84F0BD-8947-66B1-BD5F-ED82C751D7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988425"/>
            <a:ext cx="6629400" cy="424914"/>
          </a:xfr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 marL="914400" indent="0">
              <a:buNone/>
              <a:defRPr sz="18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 marL="13716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 marL="18288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8774707-D6C2-7BEC-99CC-E07D7926592C}"/>
              </a:ext>
            </a:extLst>
          </p:cNvPr>
          <p:cNvGrpSpPr/>
          <p:nvPr userDrawn="1"/>
        </p:nvGrpSpPr>
        <p:grpSpPr>
          <a:xfrm>
            <a:off x="401088" y="5344992"/>
            <a:ext cx="203302" cy="203302"/>
            <a:chOff x="401088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B5E50D9-0B44-A9A5-6E3C-A9F0210156C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6482596-EBFA-E172-1C4E-9BB1C21CA82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B2925AE-027E-D4E3-0013-02F1D66AAFB6}"/>
              </a:ext>
            </a:extLst>
          </p:cNvPr>
          <p:cNvGrpSpPr/>
          <p:nvPr userDrawn="1"/>
        </p:nvGrpSpPr>
        <p:grpSpPr>
          <a:xfrm>
            <a:off x="740774" y="5344992"/>
            <a:ext cx="203302" cy="203302"/>
            <a:chOff x="707724" y="5344992"/>
            <a:chExt cx="203302" cy="203302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7D0AFD7-8423-0551-6365-D53C0E63B5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029D56F-E9E4-B2EC-B10D-0290E14E391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7B1A56F-5CD4-B2AC-64D1-FC40B1D7A789}"/>
              </a:ext>
            </a:extLst>
          </p:cNvPr>
          <p:cNvGrpSpPr/>
          <p:nvPr userDrawn="1"/>
        </p:nvGrpSpPr>
        <p:grpSpPr>
          <a:xfrm>
            <a:off x="1080459" y="5344992"/>
            <a:ext cx="203302" cy="203302"/>
            <a:chOff x="1047411" y="5344992"/>
            <a:chExt cx="203302" cy="20330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8D9CAE-0CC0-040E-C492-C61E43578E9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AFACAF8-A408-CBD9-8DB1-A88B5CD919C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ADD9ACA0-13D7-D11D-C7CB-7A3E8335B039}"/>
              </a:ext>
            </a:extLst>
          </p:cNvPr>
          <p:cNvSpPr/>
          <p:nvPr userDrawn="1"/>
        </p:nvSpPr>
        <p:spPr>
          <a:xfrm>
            <a:off x="9753600" y="5446644"/>
            <a:ext cx="2438400" cy="1411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BD2A2F4-29DF-A653-3B17-07B1A8B39379}"/>
              </a:ext>
            </a:extLst>
          </p:cNvPr>
          <p:cNvCxnSpPr>
            <a:cxnSpLocks/>
          </p:cNvCxnSpPr>
          <p:nvPr userDrawn="1"/>
        </p:nvCxnSpPr>
        <p:spPr>
          <a:xfrm>
            <a:off x="1524000" y="5446643"/>
            <a:ext cx="10668000" cy="0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raphic 5">
            <a:extLst>
              <a:ext uri="{FF2B5EF4-FFF2-40B4-BE49-F238E27FC236}">
                <a16:creationId xmlns:a16="http://schemas.microsoft.com/office/drawing/2014/main" id="{DF5A3E6A-361B-36F1-E1FA-92F15BEC98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495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8" y="870465"/>
            <a:ext cx="11389821" cy="1161940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F2EA32-2CA1-77CE-3038-D9A2A3D73BE0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EB171FD-A164-054C-6C4C-DD0F0A46BE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A5AD0E-92E2-424C-E811-B538EA8AEC7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AECA9A-C8A5-83E5-FEAA-4E8F0A379528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3544A91-4E5F-3E12-9C3C-C5EA42AC3D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C506444-75FD-CD90-003D-AE91CA8D3E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464A0F-6B5D-A51E-09BF-4A2238BD19AF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8C3D94C-3145-FF37-1EF0-5C2F4DCAB5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D3EEA03-F70E-1D71-56DD-74CDDFB3471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C9C9AB-05AB-205B-5289-6EC303D86FBA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64509B-628E-BAB5-2C42-ED26C3BBEE6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A60D170-D431-F6F6-ACA9-655C605D29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088" y="2651569"/>
            <a:ext cx="2450592" cy="3335965"/>
          </a:xfrm>
        </p:spPr>
        <p:txBody>
          <a:bodyPr>
            <a:normAutofit/>
          </a:bodyPr>
          <a:lstStyle>
            <a:lvl1pPr>
              <a:defRPr sz="1800" b="1">
                <a:solidFill>
                  <a:schemeClr val="bg1"/>
                </a:solidFill>
              </a:defRPr>
            </a:lvl1pPr>
            <a:lvl2pPr>
              <a:spcAft>
                <a:spcPts val="500"/>
              </a:spcAft>
              <a:defRPr sz="1400">
                <a:solidFill>
                  <a:schemeClr val="bg1"/>
                </a:solidFill>
              </a:defRPr>
            </a:lvl2pPr>
            <a:lvl3pPr>
              <a:spcAft>
                <a:spcPts val="500"/>
              </a:spcAft>
              <a:defRPr sz="1400">
                <a:solidFill>
                  <a:schemeClr val="bg1"/>
                </a:solidFill>
              </a:defRPr>
            </a:lvl3pPr>
            <a:lvl4pPr marL="685800">
              <a:spcAft>
                <a:spcPts val="500"/>
              </a:spcAft>
              <a:defRPr sz="1200">
                <a:solidFill>
                  <a:schemeClr val="bg1"/>
                </a:solidFill>
              </a:defRPr>
            </a:lvl4pPr>
            <a:lvl5pPr marL="914400">
              <a:spcAft>
                <a:spcPts val="500"/>
              </a:spcAft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73645FF7-F82D-312C-C5CC-20F855DE90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76421" y="2651568"/>
            <a:ext cx="2454529" cy="3335965"/>
          </a:xfrm>
        </p:spPr>
        <p:txBody>
          <a:bodyPr>
            <a:normAutofit/>
          </a:bodyPr>
          <a:lstStyle>
            <a:lvl1pPr>
              <a:defRPr sz="1800" b="1">
                <a:solidFill>
                  <a:schemeClr val="bg1"/>
                </a:solidFill>
              </a:defRPr>
            </a:lvl1pPr>
            <a:lvl2pPr>
              <a:spcAft>
                <a:spcPts val="500"/>
              </a:spcAft>
              <a:defRPr sz="1400">
                <a:solidFill>
                  <a:schemeClr val="bg1"/>
                </a:solidFill>
              </a:defRPr>
            </a:lvl2pPr>
            <a:lvl3pPr>
              <a:spcAft>
                <a:spcPts val="500"/>
              </a:spcAft>
              <a:defRPr sz="1400">
                <a:solidFill>
                  <a:schemeClr val="bg1"/>
                </a:solidFill>
              </a:defRPr>
            </a:lvl3pPr>
            <a:lvl4pPr marL="685800">
              <a:spcAft>
                <a:spcPts val="500"/>
              </a:spcAft>
              <a:defRPr sz="1200">
                <a:solidFill>
                  <a:schemeClr val="bg1"/>
                </a:solidFill>
              </a:defRPr>
            </a:lvl4pPr>
            <a:lvl5pPr marL="914400">
              <a:spcAft>
                <a:spcPts val="500"/>
              </a:spcAft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B34E34F4-518F-7BA6-A0DE-158EEFE35D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55691" y="2651568"/>
            <a:ext cx="2459887" cy="3335965"/>
          </a:xfrm>
        </p:spPr>
        <p:txBody>
          <a:bodyPr>
            <a:normAutofit/>
          </a:bodyPr>
          <a:lstStyle>
            <a:lvl1pPr>
              <a:defRPr sz="1800" b="1">
                <a:solidFill>
                  <a:schemeClr val="bg1"/>
                </a:solidFill>
              </a:defRPr>
            </a:lvl1pPr>
            <a:lvl2pPr>
              <a:spcAft>
                <a:spcPts val="500"/>
              </a:spcAft>
              <a:defRPr sz="1400">
                <a:solidFill>
                  <a:schemeClr val="bg1"/>
                </a:solidFill>
              </a:defRPr>
            </a:lvl2pPr>
            <a:lvl3pPr>
              <a:spcAft>
                <a:spcPts val="500"/>
              </a:spcAft>
              <a:defRPr sz="1400">
                <a:solidFill>
                  <a:schemeClr val="bg1"/>
                </a:solidFill>
              </a:defRPr>
            </a:lvl3pPr>
            <a:lvl4pPr marL="685800">
              <a:spcAft>
                <a:spcPts val="500"/>
              </a:spcAft>
              <a:defRPr sz="1200">
                <a:solidFill>
                  <a:schemeClr val="bg1"/>
                </a:solidFill>
              </a:defRPr>
            </a:lvl4pPr>
            <a:lvl5pPr marL="914400">
              <a:spcAft>
                <a:spcPts val="500"/>
              </a:spcAft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Text Placeholder 21">
            <a:extLst>
              <a:ext uri="{FF2B5EF4-FFF2-40B4-BE49-F238E27FC236}">
                <a16:creationId xmlns:a16="http://schemas.microsoft.com/office/drawing/2014/main" id="{112F05E3-0D71-F986-4293-03AE3BDC720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40320" y="2651567"/>
            <a:ext cx="2450592" cy="3335965"/>
          </a:xfrm>
        </p:spPr>
        <p:txBody>
          <a:bodyPr>
            <a:normAutofit/>
          </a:bodyPr>
          <a:lstStyle>
            <a:lvl1pPr>
              <a:defRPr sz="1800" b="1">
                <a:solidFill>
                  <a:schemeClr val="bg1"/>
                </a:solidFill>
              </a:defRPr>
            </a:lvl1pPr>
            <a:lvl2pPr>
              <a:spcAft>
                <a:spcPts val="500"/>
              </a:spcAft>
              <a:defRPr sz="1400">
                <a:solidFill>
                  <a:schemeClr val="bg1"/>
                </a:solidFill>
              </a:defRPr>
            </a:lvl2pPr>
            <a:lvl3pPr>
              <a:spcAft>
                <a:spcPts val="500"/>
              </a:spcAft>
              <a:defRPr sz="1400">
                <a:solidFill>
                  <a:schemeClr val="bg1"/>
                </a:solidFill>
              </a:defRPr>
            </a:lvl3pPr>
            <a:lvl4pPr marL="685800">
              <a:spcAft>
                <a:spcPts val="500"/>
              </a:spcAft>
              <a:defRPr sz="1200">
                <a:solidFill>
                  <a:schemeClr val="bg1"/>
                </a:solidFill>
              </a:defRPr>
            </a:lvl4pPr>
            <a:lvl5pPr marL="914400">
              <a:spcAft>
                <a:spcPts val="500"/>
              </a:spcAft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403DA29-F765-2FC2-01AF-5EC353A3AC12}"/>
              </a:ext>
            </a:extLst>
          </p:cNvPr>
          <p:cNvCxnSpPr/>
          <p:nvPr userDrawn="1"/>
        </p:nvCxnSpPr>
        <p:spPr>
          <a:xfrm>
            <a:off x="401088" y="2331720"/>
            <a:ext cx="1138982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Graphic 27">
            <a:extLst>
              <a:ext uri="{FF2B5EF4-FFF2-40B4-BE49-F238E27FC236}">
                <a16:creationId xmlns:a16="http://schemas.microsoft.com/office/drawing/2014/main" id="{E3AB6CF7-33B0-BA7D-52A3-4E2464F3B5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955361" y="6362380"/>
            <a:ext cx="917863" cy="36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430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Da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713250"/>
            <a:ext cx="10088881" cy="3433392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D29B74-33AE-59CC-D4C7-F823F3109A44}"/>
              </a:ext>
            </a:extLst>
          </p:cNvPr>
          <p:cNvGrpSpPr/>
          <p:nvPr userDrawn="1"/>
        </p:nvGrpSpPr>
        <p:grpSpPr>
          <a:xfrm>
            <a:off x="1523999" y="4827911"/>
            <a:ext cx="10668001" cy="340501"/>
            <a:chOff x="1523999" y="3549278"/>
            <a:chExt cx="10668001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8D4A4BB-C9F3-D1BE-9BD5-F3A2A181612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105F05-A347-9694-4D3D-DF8734F1CD4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BAC0E03-3196-806A-4773-A6DA51BF06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2C054E-4DC1-915B-2B7F-3B70C9DA77A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FFAD577-14AE-1AAF-2679-88A93D928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FBF897A-BC28-F004-F8FE-14F2DE6717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6DA7794-6F53-DE0B-80B2-3400AD2EF6B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570A3C-A1BB-2BCA-B801-7EF1C8DC0E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B58A71B-6D4E-6C62-63D2-A85DDF98C4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C71C712-48CF-EE53-303D-B5AE5ACEDC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1389" cy="0"/>
            </a:xfrm>
            <a:prstGeom prst="line">
              <a:avLst/>
            </a:prstGeom>
            <a:ln w="2540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6241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Dark_Phot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361" y="574802"/>
            <a:ext cx="5244790" cy="3571840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D29B74-33AE-59CC-D4C7-F823F3109A44}"/>
              </a:ext>
            </a:extLst>
          </p:cNvPr>
          <p:cNvGrpSpPr/>
          <p:nvPr userDrawn="1"/>
        </p:nvGrpSpPr>
        <p:grpSpPr>
          <a:xfrm>
            <a:off x="6196360" y="4827911"/>
            <a:ext cx="5995640" cy="340501"/>
            <a:chOff x="1523999" y="3549278"/>
            <a:chExt cx="5995640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8D4A4BB-C9F3-D1BE-9BD5-F3A2A181612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105F05-A347-9694-4D3D-DF8734F1CD4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BAC0E03-3196-806A-4773-A6DA51BF06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2C054E-4DC1-915B-2B7F-3B70C9DA77A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FFAD577-14AE-1AAF-2679-88A93D928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FBF897A-BC28-F004-F8FE-14F2DE6717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6DA7794-6F53-DE0B-80B2-3400AD2EF6B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570A3C-A1BB-2BCA-B801-7EF1C8DC0E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B58A71B-6D4E-6C62-63D2-A85DDF98C4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C71C712-48CF-EE53-303D-B5AE5ACEDC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179028" cy="0"/>
            </a:xfrm>
            <a:prstGeom prst="line">
              <a:avLst/>
            </a:prstGeom>
            <a:ln w="2540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5479AB1-607F-0D24-8FA4-07694C60E8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630863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3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Gray">
    <p:bg>
      <p:bgPr>
        <a:solidFill>
          <a:schemeClr val="tx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667518"/>
            <a:ext cx="10049676" cy="3479124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2F91B91-969F-5D35-CC69-D33D1D4A2492}"/>
              </a:ext>
            </a:extLst>
          </p:cNvPr>
          <p:cNvGrpSpPr/>
          <p:nvPr userDrawn="1"/>
        </p:nvGrpSpPr>
        <p:grpSpPr>
          <a:xfrm>
            <a:off x="1523999" y="4827911"/>
            <a:ext cx="10668001" cy="340501"/>
            <a:chOff x="1523999" y="3549278"/>
            <a:chExt cx="10668001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F7C3994-D3FE-E2F6-BA65-64C37ED80467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822AAD18-4F1F-1835-D24D-B7F8D32BF2E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386B161-10DE-4EDF-2289-94D58601846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13A7A38-C84A-7B52-9C70-4CF7C2878F0E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84B7B3C3-42B7-53F1-776F-A46D3E76341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D7C9148B-4B93-131E-BD8B-062D5475B8A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3695BB1-E150-AF99-092D-6379C8350EAE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E99F44BA-C657-409C-852F-23BACD2070F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C8AB5E9-23EA-FD80-8068-393B1434BC6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A8F2A8E-D1FB-EF3C-02E2-CBB2DC5CA7C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1389" cy="0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8057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Gray_Photo">
    <p:bg>
      <p:bgPr>
        <a:solidFill>
          <a:schemeClr val="tx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361" y="378832"/>
            <a:ext cx="5244790" cy="3767810"/>
          </a:xfrm>
          <a:ln>
            <a:noFill/>
          </a:ln>
        </p:spPr>
        <p:txBody>
          <a:bodyPr>
            <a:normAutofit/>
          </a:bodyPr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D29B74-33AE-59CC-D4C7-F823F3109A44}"/>
              </a:ext>
            </a:extLst>
          </p:cNvPr>
          <p:cNvGrpSpPr/>
          <p:nvPr userDrawn="1"/>
        </p:nvGrpSpPr>
        <p:grpSpPr>
          <a:xfrm>
            <a:off x="6196360" y="4827911"/>
            <a:ext cx="5995640" cy="340501"/>
            <a:chOff x="1523999" y="3549278"/>
            <a:chExt cx="5995640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8D4A4BB-C9F3-D1BE-9BD5-F3A2A181612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105F05-A347-9694-4D3D-DF8734F1CD4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BAC0E03-3196-806A-4773-A6DA51BF06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2C054E-4DC1-915B-2B7F-3B70C9DA77A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FFAD577-14AE-1AAF-2679-88A93D928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FBF897A-BC28-F004-F8FE-14F2DE6717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6DA7794-6F53-DE0B-80B2-3400AD2EF6B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570A3C-A1BB-2BCA-B801-7EF1C8DC0E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B58A71B-6D4E-6C62-63D2-A85DDF98C4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C71C712-48CF-EE53-303D-B5AE5ACEDC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179028" cy="0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2D0B97C4-B171-6192-4778-D23B45F58B6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630863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70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us P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11F312A-552C-DBDC-46B8-E0E6A5F9BA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81802" y="549275"/>
            <a:ext cx="6191422" cy="5245100"/>
          </a:xfrm>
        </p:spPr>
        <p:txBody>
          <a:bodyPr anchor="ctr"/>
          <a:lstStyle>
            <a:lvl1pPr>
              <a:defRPr sz="4400">
                <a:solidFill>
                  <a:schemeClr val="accent2"/>
                </a:solidFill>
                <a:latin typeface="+mj-lt"/>
              </a:defRPr>
            </a:lvl1pPr>
            <a:lvl2pPr>
              <a:defRPr>
                <a:solidFill>
                  <a:schemeClr val="accent2"/>
                </a:solidFill>
                <a:latin typeface="+mj-lt"/>
              </a:defRPr>
            </a:lvl2pPr>
            <a:lvl3pPr>
              <a:defRPr>
                <a:solidFill>
                  <a:schemeClr val="accent2"/>
                </a:solidFill>
                <a:latin typeface="+mj-lt"/>
              </a:defRPr>
            </a:lvl3pPr>
            <a:lvl4pPr>
              <a:defRPr>
                <a:solidFill>
                  <a:schemeClr val="accent2"/>
                </a:solidFill>
                <a:latin typeface="+mj-lt"/>
              </a:defRPr>
            </a:lvl4pPr>
            <a:lvl5pPr>
              <a:defRPr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B8AAD-8863-2FFC-C373-5DDC4DCA7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5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E92C4F-DC4A-0320-E39E-3D7F97CC0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CE0644D-E5A2-A424-B818-D6A15123C409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Content Placeholder 5" descr="A group of colored crosses on a black background&#10;&#10;Description automatically generated">
            <a:extLst>
              <a:ext uri="{FF2B5EF4-FFF2-40B4-BE49-F238E27FC236}">
                <a16:creationId xmlns:a16="http://schemas.microsoft.com/office/drawing/2014/main" id="{A8D5693A-ECDF-9FFF-D231-5736CEE02B2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914400" y="395653"/>
            <a:ext cx="5681801" cy="581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550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B8AAD-8863-2FFC-C373-5DDC4DCA7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5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E92C4F-DC4A-0320-E39E-3D7F97CC0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CE0644D-E5A2-A424-B818-D6A15123C409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37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mall Title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F706328-14BF-88F8-16A7-587BDCECCEE6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959D09F-D7BA-68F5-4B4C-CE16A3D03663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65BED579-1BD2-332D-F1C5-3CF131C0A7A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B9B8E14A-59AC-C70D-9283-2D65DB3505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5FF64B1-014A-306F-3512-0D370DFC4BB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F51C1EF9-3EBF-52AE-DA29-920CCE778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1D7EC953-A06E-4469-2435-50A135F402C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0CF0D65-08CF-F3AA-0C5B-3FDDDDBD1526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0B84A05-6190-253B-6B40-1A79915645E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CBAE805-9767-C9CD-5D9E-5AD57D6E21D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AAF126-252B-F4E0-6842-B1A87E94BEA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130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mall Title Only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C81F-2D3F-5F09-1C20-314B0604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8" y="421536"/>
            <a:ext cx="11387618" cy="1045846"/>
          </a:xfrm>
        </p:spPr>
        <p:txBody>
          <a:bodyPr anchor="t">
            <a:normAutofit/>
          </a:bodyPr>
          <a:lstStyle>
            <a:lvl1pPr>
              <a:defRPr sz="2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8471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mall Title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C81F-2D3F-5F09-1C20-314B0604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14400"/>
            <a:ext cx="11387618" cy="746314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F706328-14BF-88F8-16A7-587BDCECCEE6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959D09F-D7BA-68F5-4B4C-CE16A3D03663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65BED579-1BD2-332D-F1C5-3CF131C0A7A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B9B8E14A-59AC-C70D-9283-2D65DB3505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5FF64B1-014A-306F-3512-0D370DFC4BB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F51C1EF9-3EBF-52AE-DA29-920CCE778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1D7EC953-A06E-4469-2435-50A135F402C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0CF0D65-08CF-F3AA-0C5B-3FDDDDBD1526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0B84A05-6190-253B-6B40-1A79915645E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CBAE805-9767-C9CD-5D9E-5AD57D6E21D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AAF126-252B-F4E0-6842-B1A87E94BEA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32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A_Photo">
    <p:bg>
      <p:bgPr>
        <a:solidFill>
          <a:schemeClr val="accent1">
            <a:lumMod val="20000"/>
            <a:lumOff val="80000"/>
            <a:alpha val="645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9BC2-6383-3761-73AD-0C8A71C3A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3968"/>
            <a:ext cx="8006497" cy="2627185"/>
          </a:xfrm>
        </p:spPr>
        <p:txBody>
          <a:bodyPr lIns="0" tIns="0" rIns="0" bIns="0" anchor="b">
            <a:normAutofit/>
          </a:bodyPr>
          <a:lstStyle>
            <a:lvl1pPr algn="l">
              <a:defRPr sz="6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8717B-B545-C0C5-1CB5-F7EA647A28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13723"/>
            <a:ext cx="8006494" cy="1393406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84F0BD-8947-66B1-BD5F-ED82C751D7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988425"/>
            <a:ext cx="6629400" cy="424918"/>
          </a:xfr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 marL="914400" indent="0">
              <a:buNone/>
              <a:defRPr sz="18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 marL="13716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 marL="18288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8774707-D6C2-7BEC-99CC-E07D7926592C}"/>
              </a:ext>
            </a:extLst>
          </p:cNvPr>
          <p:cNvGrpSpPr/>
          <p:nvPr userDrawn="1"/>
        </p:nvGrpSpPr>
        <p:grpSpPr>
          <a:xfrm>
            <a:off x="401088" y="5344992"/>
            <a:ext cx="203302" cy="203302"/>
            <a:chOff x="401088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B5E50D9-0B44-A9A5-6E3C-A9F0210156C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6482596-EBFA-E172-1C4E-9BB1C21CA82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B2925AE-027E-D4E3-0013-02F1D66AAFB6}"/>
              </a:ext>
            </a:extLst>
          </p:cNvPr>
          <p:cNvGrpSpPr/>
          <p:nvPr userDrawn="1"/>
        </p:nvGrpSpPr>
        <p:grpSpPr>
          <a:xfrm>
            <a:off x="740774" y="5344992"/>
            <a:ext cx="203302" cy="203302"/>
            <a:chOff x="707724" y="5344992"/>
            <a:chExt cx="203302" cy="203302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7D0AFD7-8423-0551-6365-D53C0E63B5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029D56F-E9E4-B2EC-B10D-0290E14E391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7B1A56F-5CD4-B2AC-64D1-FC40B1D7A789}"/>
              </a:ext>
            </a:extLst>
          </p:cNvPr>
          <p:cNvGrpSpPr/>
          <p:nvPr userDrawn="1"/>
        </p:nvGrpSpPr>
        <p:grpSpPr>
          <a:xfrm>
            <a:off x="1080459" y="5344992"/>
            <a:ext cx="203302" cy="203302"/>
            <a:chOff x="1047411" y="5344992"/>
            <a:chExt cx="203302" cy="20330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8D9CAE-0CC0-040E-C492-C61E43578E9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AFACAF8-A408-CBD9-8DB1-A88B5CD919C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3F60CF22-A5F1-CFA1-96C2-5A3970B1747A}"/>
              </a:ext>
            </a:extLst>
          </p:cNvPr>
          <p:cNvSpPr/>
          <p:nvPr userDrawn="1"/>
        </p:nvSpPr>
        <p:spPr>
          <a:xfrm>
            <a:off x="9757566" y="5446644"/>
            <a:ext cx="2434434" cy="1411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E901D72-C2E6-4210-5C17-BFA53B0E355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75634" y="0"/>
            <a:ext cx="2416355" cy="5433944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7DF54C-682D-5D1D-92D4-1707F24A6AD8}"/>
              </a:ext>
            </a:extLst>
          </p:cNvPr>
          <p:cNvCxnSpPr>
            <a:cxnSpLocks/>
          </p:cNvCxnSpPr>
          <p:nvPr userDrawn="1"/>
        </p:nvCxnSpPr>
        <p:spPr>
          <a:xfrm>
            <a:off x="1524000" y="5446643"/>
            <a:ext cx="10668000" cy="0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raphic 5">
            <a:extLst>
              <a:ext uri="{FF2B5EF4-FFF2-40B4-BE49-F238E27FC236}">
                <a16:creationId xmlns:a16="http://schemas.microsoft.com/office/drawing/2014/main" id="{34CE3E67-84DE-F251-6764-9FDCE7FBC3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78A091C-AD6E-0427-B1B2-DE102CC71A58}"/>
              </a:ext>
            </a:extLst>
          </p:cNvPr>
          <p:cNvCxnSpPr>
            <a:cxnSpLocks/>
          </p:cNvCxnSpPr>
          <p:nvPr userDrawn="1"/>
        </p:nvCxnSpPr>
        <p:spPr>
          <a:xfrm>
            <a:off x="9763425" y="0"/>
            <a:ext cx="0" cy="6858000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7099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C81F-2D3F-5F09-1C20-314B0604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7" y="914400"/>
            <a:ext cx="11389805" cy="747156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959D09F-D7BA-68F5-4B4C-CE16A3D03663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5BED579-1BD2-332D-F1C5-3CF131C0A7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9B8E14A-59AC-C70D-9283-2D65DB35058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5FF64B1-014A-306F-3512-0D370DFC4BB2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51C1EF9-3EBF-52AE-DA29-920CCE77829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7EC953-A06E-4469-2435-50A135F402C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0CF0D65-08CF-F3AA-0C5B-3FDDDDBD1526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0B84A05-6190-253B-6B40-1A79915645E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CBAE805-9767-C9CD-5D9E-5AD57D6E21D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AAF126-252B-F4E0-6842-B1A87E94BEA4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9B8FB-8F52-8314-2F33-FCEEC5F8DF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706" y="1828800"/>
            <a:ext cx="11389195" cy="4353869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defRPr sz="1800">
                <a:solidFill>
                  <a:schemeClr val="tx1"/>
                </a:solidFill>
              </a:defRPr>
            </a:lvl1pPr>
            <a:lvl2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tx1"/>
                </a:solidFill>
              </a:defRPr>
            </a:lvl2pPr>
            <a:lvl3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tx1"/>
                </a:solidFill>
              </a:defRPr>
            </a:lvl3pPr>
            <a:lvl4pPr>
              <a:lnSpc>
                <a:spcPct val="113000"/>
              </a:lnSpc>
              <a:spcAft>
                <a:spcPts val="500"/>
              </a:spcAft>
              <a:defRPr sz="1600">
                <a:solidFill>
                  <a:schemeClr val="tx1"/>
                </a:solidFill>
              </a:defRPr>
            </a:lvl4pPr>
            <a:lvl5pPr>
              <a:lnSpc>
                <a:spcPct val="113000"/>
              </a:lnSpc>
              <a:spcAft>
                <a:spcPts val="500"/>
              </a:spcAft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089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 with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0B185147-99A3-56A1-0D3A-A52281ED1F6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17911" y="914400"/>
            <a:ext cx="5472451" cy="4995864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53C81F-2D3F-5F09-1C20-314B0604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470" y="914399"/>
            <a:ext cx="5237990" cy="743629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>
            <a:noAutofit/>
          </a:bodyPr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CE6A5D-B1C8-2DD2-3323-10E458A99D58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959D09F-D7BA-68F5-4B4C-CE16A3D03663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65BED579-1BD2-332D-F1C5-3CF131C0A7A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B9B8E14A-59AC-C70D-9283-2D65DB3505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5FF64B1-014A-306F-3512-0D370DFC4BB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F51C1EF9-3EBF-52AE-DA29-920CCE778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1D7EC953-A06E-4469-2435-50A135F402C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0CF0D65-08CF-F3AA-0C5B-3FDDDDBD1526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0B84A05-6190-253B-6B40-1A79915645E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CBAE805-9767-C9CD-5D9E-5AD57D6E21D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AAF126-252B-F4E0-6842-B1A87E94BEA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9B8FB-8F52-8314-2F33-FCEEC5F8DF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089" y="1828801"/>
            <a:ext cx="5237710" cy="4081462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defRPr sz="1800"/>
            </a:lvl1pPr>
            <a:lvl2pPr>
              <a:lnSpc>
                <a:spcPct val="113000"/>
              </a:lnSpc>
              <a:spcAft>
                <a:spcPts val="500"/>
              </a:spcAft>
              <a:defRPr sz="1800"/>
            </a:lvl2pPr>
            <a:lvl3pPr>
              <a:lnSpc>
                <a:spcPct val="113000"/>
              </a:lnSpc>
              <a:spcAft>
                <a:spcPts val="500"/>
              </a:spcAft>
              <a:defRPr sz="1800"/>
            </a:lvl3pPr>
            <a:lvl4pPr>
              <a:lnSpc>
                <a:spcPct val="113000"/>
              </a:lnSpc>
              <a:spcAft>
                <a:spcPts val="500"/>
              </a:spcAft>
              <a:defRPr sz="1800"/>
            </a:lvl4pPr>
            <a:lvl5pPr>
              <a:lnSpc>
                <a:spcPct val="113000"/>
              </a:lnSpc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02879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 with Half-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C81F-2D3F-5F09-1C20-314B0604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469" y="914399"/>
            <a:ext cx="11390442" cy="778564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70E1076-CD61-89AB-FD73-E2DB429906D7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959D09F-D7BA-68F5-4B4C-CE16A3D03663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65BED579-1BD2-332D-F1C5-3CF131C0A7A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B9B8E14A-59AC-C70D-9283-2D65DB3505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5FF64B1-014A-306F-3512-0D370DFC4BB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F51C1EF9-3EBF-52AE-DA29-920CCE778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1D7EC953-A06E-4469-2435-50A135F402C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0CF0D65-08CF-F3AA-0C5B-3FDDDDBD1526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0B84A05-6190-253B-6B40-1A79915645E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CBAE805-9767-C9CD-5D9E-5AD57D6E21D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AAF126-252B-F4E0-6842-B1A87E94BEA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9B8FB-8F52-8314-2F33-FCEEC5F8DF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089" y="1828800"/>
            <a:ext cx="5237711" cy="4353869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defRPr sz="1800"/>
            </a:lvl1pPr>
            <a:lvl2pPr marL="228600"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defRPr sz="1800"/>
            </a:lvl2pPr>
            <a:lvl3pPr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defRPr sz="1800"/>
            </a:lvl3pPr>
            <a:lvl4pPr>
              <a:lnSpc>
                <a:spcPct val="113000"/>
              </a:lnSpc>
              <a:spcAft>
                <a:spcPts val="500"/>
              </a:spcAft>
              <a:defRPr sz="1800"/>
            </a:lvl4pPr>
            <a:lvl5pPr>
              <a:lnSpc>
                <a:spcPct val="113000"/>
              </a:lnSpc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83460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 with Content-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A4801-357C-67E1-F083-5C055AD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2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70E1076-CD61-89AB-FD73-E2DB429906D7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959D09F-D7BA-68F5-4B4C-CE16A3D03663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65BED579-1BD2-332D-F1C5-3CF131C0A7A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B9B8E14A-59AC-C70D-9283-2D65DB3505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5FF64B1-014A-306F-3512-0D370DFC4BB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F51C1EF9-3EBF-52AE-DA29-920CCE778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1D7EC953-A06E-4469-2435-50A135F402C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0CF0D65-08CF-F3AA-0C5B-3FDDDDBD1526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0B84A05-6190-253B-6B40-1A79915645E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CBAE805-9767-C9CD-5D9E-5AD57D6E21D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AAF126-252B-F4E0-6842-B1A87E94BEA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Graphic 15">
            <a:extLst>
              <a:ext uri="{FF2B5EF4-FFF2-40B4-BE49-F238E27FC236}">
                <a16:creationId xmlns:a16="http://schemas.microsoft.com/office/drawing/2014/main" id="{4FCCE132-4AA5-A0E1-05CF-DE448D7C9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0E41C2-91E3-0B76-CD64-F4E32A3BB4C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9F2E7F3-ADC8-27BB-9B9B-8F7FF4FDD2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0050" y="914400"/>
            <a:ext cx="5695949" cy="5081588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58303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mall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B447-F82A-9410-FBAA-D1E820CD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8" y="914400"/>
            <a:ext cx="11389821" cy="812745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11EA6-DB2F-965C-DB55-0C5EBB11C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184" y="1828800"/>
            <a:ext cx="5231616" cy="4190591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defRPr sz="1800"/>
            </a:lvl1pPr>
            <a:lvl2pPr marL="228600">
              <a:lnSpc>
                <a:spcPct val="113000"/>
              </a:lnSpc>
              <a:spcAft>
                <a:spcPts val="500"/>
              </a:spcAft>
              <a:defRPr sz="1800"/>
            </a:lvl2pPr>
            <a:lvl3pPr>
              <a:lnSpc>
                <a:spcPct val="113000"/>
              </a:lnSpc>
              <a:spcAft>
                <a:spcPts val="500"/>
              </a:spcAft>
              <a:defRPr sz="1800"/>
            </a:lvl3pPr>
            <a:lvl4pPr>
              <a:lnSpc>
                <a:spcPct val="113000"/>
              </a:lnSpc>
              <a:spcAft>
                <a:spcPts val="500"/>
              </a:spcAft>
              <a:defRPr sz="1800"/>
            </a:lvl4pPr>
            <a:lvl5pPr>
              <a:lnSpc>
                <a:spcPct val="113000"/>
              </a:lnSpc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E39F7-2FC4-E2C7-C28B-37F586CE1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2" y="1828800"/>
            <a:ext cx="5231616" cy="4190591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defRPr sz="1800"/>
            </a:lvl1pPr>
            <a:lvl2pPr marL="228600">
              <a:lnSpc>
                <a:spcPct val="113000"/>
              </a:lnSpc>
              <a:spcAft>
                <a:spcPts val="500"/>
              </a:spcAft>
              <a:defRPr sz="1800"/>
            </a:lvl2pPr>
            <a:lvl3pPr>
              <a:lnSpc>
                <a:spcPct val="113000"/>
              </a:lnSpc>
              <a:spcAft>
                <a:spcPts val="500"/>
              </a:spcAft>
              <a:defRPr sz="1800"/>
            </a:lvl3pPr>
            <a:lvl4pPr>
              <a:lnSpc>
                <a:spcPct val="113000"/>
              </a:lnSpc>
              <a:spcAft>
                <a:spcPts val="500"/>
              </a:spcAft>
              <a:defRPr sz="1800"/>
            </a:lvl4pPr>
            <a:lvl5pPr>
              <a:lnSpc>
                <a:spcPct val="113000"/>
              </a:lnSpc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1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3DA7545-DAE2-26B0-6885-045E3202C3E6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8071941-5EA2-6D42-ED92-B6EECEB4026C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EE6BBFC5-41B3-6B48-1B7B-CEA052DFAC0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F23200C6-10D1-784D-77AA-9611FBE8145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7FEEE89-8BF9-10B7-5E9B-59A8F2DDF831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6FD7C29A-0456-A5CD-2353-E2F505D7E63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D9FF7AA-D296-0281-8874-6C391B1A14D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7FE804E-6A6D-A0FE-1256-E396086FD157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E9AEBF5-6EC5-02C2-8B46-ACDF9521AE1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E772DB-6930-9E6A-6610-96626D9583C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12BE784-B2C7-967B-57B2-53DDB6891E4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Graphic 19">
            <a:extLst>
              <a:ext uri="{FF2B5EF4-FFF2-40B4-BE49-F238E27FC236}">
                <a16:creationId xmlns:a16="http://schemas.microsoft.com/office/drawing/2014/main" id="{48FE3EC0-F7E3-074F-F21F-5EE3800259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A5ED37B-D2BD-0B18-C1FF-B4A27F563B3A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420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mall Title_Two Content_Tint"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779E09-4C0E-F8DF-961B-C545973439AA}"/>
              </a:ext>
            </a:extLst>
          </p:cNvPr>
          <p:cNvSpPr/>
          <p:nvPr userDrawn="1"/>
        </p:nvSpPr>
        <p:spPr>
          <a:xfrm>
            <a:off x="6042544" y="0"/>
            <a:ext cx="6149456" cy="6858000"/>
          </a:xfrm>
          <a:prstGeom prst="rect">
            <a:avLst/>
          </a:prstGeom>
          <a:solidFill>
            <a:schemeClr val="tx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83B447-F82A-9410-FBAA-D1E820CD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90" y="914400"/>
            <a:ext cx="5008096" cy="812743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11EA6-DB2F-965C-DB55-0C5EBB11C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185" y="1828800"/>
            <a:ext cx="5008096" cy="4190591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defRPr sz="1800"/>
            </a:lvl1pPr>
            <a:lvl2pPr marL="228600">
              <a:lnSpc>
                <a:spcPct val="113000"/>
              </a:lnSpc>
              <a:spcAft>
                <a:spcPts val="500"/>
              </a:spcAft>
              <a:defRPr sz="1800"/>
            </a:lvl2pPr>
            <a:lvl3pPr>
              <a:lnSpc>
                <a:spcPct val="113000"/>
              </a:lnSpc>
              <a:spcAft>
                <a:spcPts val="500"/>
              </a:spcAft>
              <a:defRPr sz="1800"/>
            </a:lvl3pPr>
            <a:lvl4pPr>
              <a:lnSpc>
                <a:spcPct val="113000"/>
              </a:lnSpc>
              <a:spcAft>
                <a:spcPts val="500"/>
              </a:spcAft>
              <a:defRPr sz="1800"/>
            </a:lvl4pPr>
            <a:lvl5pPr>
              <a:lnSpc>
                <a:spcPct val="113000"/>
              </a:lnSpc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E39F7-2FC4-E2C7-C28B-37F586CE1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6880" y="914402"/>
            <a:ext cx="4997938" cy="5104990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defRPr sz="1800"/>
            </a:lvl1pPr>
            <a:lvl2pPr marL="228600">
              <a:lnSpc>
                <a:spcPct val="113000"/>
              </a:lnSpc>
              <a:spcAft>
                <a:spcPts val="500"/>
              </a:spcAft>
              <a:defRPr sz="1800"/>
            </a:lvl2pPr>
            <a:lvl3pPr>
              <a:lnSpc>
                <a:spcPct val="113000"/>
              </a:lnSpc>
              <a:spcAft>
                <a:spcPts val="500"/>
              </a:spcAft>
              <a:defRPr sz="1800"/>
            </a:lvl3pPr>
            <a:lvl4pPr>
              <a:lnSpc>
                <a:spcPct val="113000"/>
              </a:lnSpc>
              <a:spcAft>
                <a:spcPts val="500"/>
              </a:spcAft>
              <a:defRPr sz="1800"/>
            </a:lvl4pPr>
            <a:lvl5pPr>
              <a:lnSpc>
                <a:spcPct val="113000"/>
              </a:lnSpc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1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F46D30F-91FA-D521-11B8-E3FF291EABE8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8071941-5EA2-6D42-ED92-B6EECEB4026C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EE6BBFC5-41B3-6B48-1B7B-CEA052DFAC0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F23200C6-10D1-784D-77AA-9611FBE8145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7FEEE89-8BF9-10B7-5E9B-59A8F2DDF831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6FD7C29A-0456-A5CD-2353-E2F505D7E63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D9FF7AA-D296-0281-8874-6C391B1A14D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7FE804E-6A6D-A0FE-1256-E396086FD157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E9AEBF5-6EC5-02C2-8B46-ACDF9521AE1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E772DB-6930-9E6A-6610-96626D9583C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12BE784-B2C7-967B-57B2-53DDB6891E4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Graphic 19">
            <a:extLst>
              <a:ext uri="{FF2B5EF4-FFF2-40B4-BE49-F238E27FC236}">
                <a16:creationId xmlns:a16="http://schemas.microsoft.com/office/drawing/2014/main" id="{48FE3EC0-F7E3-074F-F21F-5EE3800259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A5ED37B-D2BD-0B18-C1FF-B4A27F563B3A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1259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8" y="914008"/>
            <a:ext cx="11389821" cy="747547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A60D170-D431-F6F6-ACA9-655C605D29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087" y="3131755"/>
            <a:ext cx="3387141" cy="3186750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defRPr sz="1800" b="1">
                <a:solidFill>
                  <a:schemeClr val="tx1"/>
                </a:solidFill>
              </a:defRPr>
            </a:lvl1pPr>
            <a:lvl2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tx1"/>
                </a:solidFill>
              </a:defRPr>
            </a:lvl2pPr>
            <a:lvl3pPr>
              <a:lnSpc>
                <a:spcPct val="113000"/>
              </a:lnSpc>
              <a:defRPr sz="1800">
                <a:solidFill>
                  <a:schemeClr val="tx1"/>
                </a:solidFill>
              </a:defRPr>
            </a:lvl3pPr>
            <a:lvl4pPr marL="685800">
              <a:lnSpc>
                <a:spcPct val="113000"/>
              </a:lnSpc>
              <a:defRPr sz="1800">
                <a:solidFill>
                  <a:schemeClr val="tx1"/>
                </a:solidFill>
              </a:defRPr>
            </a:lvl4pPr>
            <a:lvl5pPr marL="914400">
              <a:lnSpc>
                <a:spcPct val="113000"/>
              </a:lnSpc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73645FF7-F82D-312C-C5CC-20F855DE90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02427" y="3131754"/>
            <a:ext cx="3387141" cy="3186750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defRPr sz="1800" b="1">
                <a:solidFill>
                  <a:schemeClr val="tx1"/>
                </a:solidFill>
              </a:defRPr>
            </a:lvl1pPr>
            <a:lvl2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tx1"/>
                </a:solidFill>
              </a:defRPr>
            </a:lvl2pPr>
            <a:lvl3pPr>
              <a:lnSpc>
                <a:spcPct val="113000"/>
              </a:lnSpc>
              <a:defRPr sz="1800">
                <a:solidFill>
                  <a:schemeClr val="tx1"/>
                </a:solidFill>
              </a:defRPr>
            </a:lvl3pPr>
            <a:lvl4pPr marL="685800">
              <a:lnSpc>
                <a:spcPct val="113000"/>
              </a:lnSpc>
              <a:defRPr sz="1800">
                <a:solidFill>
                  <a:schemeClr val="tx1"/>
                </a:solidFill>
              </a:defRPr>
            </a:lvl4pPr>
            <a:lvl5pPr marL="914400">
              <a:lnSpc>
                <a:spcPct val="113000"/>
              </a:lnSpc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B34E34F4-518F-7BA6-A0DE-158EEFE35D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03224" y="3131754"/>
            <a:ext cx="3387140" cy="3186750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defRPr sz="1800" b="1">
                <a:solidFill>
                  <a:schemeClr val="tx1"/>
                </a:solidFill>
              </a:defRPr>
            </a:lvl1pPr>
            <a:lvl2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tx1"/>
                </a:solidFill>
              </a:defRPr>
            </a:lvl2pPr>
            <a:lvl3pPr>
              <a:lnSpc>
                <a:spcPct val="113000"/>
              </a:lnSpc>
              <a:defRPr sz="1800">
                <a:solidFill>
                  <a:schemeClr val="tx1"/>
                </a:solidFill>
              </a:defRPr>
            </a:lvl3pPr>
            <a:lvl4pPr marL="685800">
              <a:lnSpc>
                <a:spcPct val="113000"/>
              </a:lnSpc>
              <a:defRPr sz="1800">
                <a:solidFill>
                  <a:schemeClr val="tx1"/>
                </a:solidFill>
              </a:defRPr>
            </a:lvl4pPr>
            <a:lvl5pPr marL="914400">
              <a:lnSpc>
                <a:spcPct val="113000"/>
              </a:lnSpc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403DA29-F765-2FC2-01AF-5EC353A3AC12}"/>
              </a:ext>
            </a:extLst>
          </p:cNvPr>
          <p:cNvCxnSpPr/>
          <p:nvPr userDrawn="1"/>
        </p:nvCxnSpPr>
        <p:spPr>
          <a:xfrm>
            <a:off x="401088" y="2773675"/>
            <a:ext cx="1138982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36CBD4-4BAB-F452-2AA7-C957365348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1638" y="1828799"/>
            <a:ext cx="11388725" cy="601913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defRPr sz="18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accent2"/>
                </a:solidFill>
              </a:defRPr>
            </a:lvl2pPr>
            <a:lvl3pPr>
              <a:defRPr sz="1400">
                <a:solidFill>
                  <a:schemeClr val="accent2"/>
                </a:solidFill>
              </a:defRPr>
            </a:lvl3pPr>
            <a:lvl4pPr>
              <a:defRPr sz="1200">
                <a:solidFill>
                  <a:schemeClr val="accent2"/>
                </a:solidFill>
              </a:defRPr>
            </a:lvl4pPr>
            <a:lvl5pPr>
              <a:defRPr sz="12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43D25CF-96E8-81A5-E3E1-7B39A6330562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7FAD12B3-44AA-7B6D-3E92-8B291D4313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F418900E-E5E8-0A07-318C-0842536968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FFDBAEB1-AF97-B72E-4743-BA1FA1EE2C7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41A6787-242B-5C84-9DDF-A5F5E9D3B323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4D45393-F12C-21BC-F1C4-32D21A0DE56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138F7993-EABF-F7CC-F273-3412649C0AA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A2E73D9B-E2D3-B310-89E1-E5722F4DB908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5D10835E-2A5F-5593-044E-96008F5B3DE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A52341D3-BEDE-1E5A-6BD0-514093FAF1C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22A643A-AF92-425F-4F53-AB4D6415D8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EA31005-25BA-7F2D-66A3-81F69D5C3B95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7" name="Graphic 46">
            <a:extLst>
              <a:ext uri="{FF2B5EF4-FFF2-40B4-BE49-F238E27FC236}">
                <a16:creationId xmlns:a16="http://schemas.microsoft.com/office/drawing/2014/main" id="{BA01FD64-3B99-E875-CF83-AE6AEEC2CA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4160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rg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D673B-E26B-3EEA-D049-5B7311522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087" y="2468880"/>
            <a:ext cx="11389815" cy="3861157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defRPr sz="1800"/>
            </a:lvl1pPr>
            <a:lvl2pPr>
              <a:lnSpc>
                <a:spcPct val="113000"/>
              </a:lnSpc>
              <a:spcAft>
                <a:spcPts val="500"/>
              </a:spcAft>
              <a:defRPr sz="1800"/>
            </a:lvl2pPr>
            <a:lvl3pPr>
              <a:lnSpc>
                <a:spcPct val="113000"/>
              </a:lnSpc>
              <a:spcAft>
                <a:spcPts val="500"/>
              </a:spcAft>
              <a:defRPr sz="1800"/>
            </a:lvl3pPr>
            <a:lvl4pPr>
              <a:lnSpc>
                <a:spcPct val="113000"/>
              </a:lnSpc>
              <a:spcAft>
                <a:spcPts val="500"/>
              </a:spcAft>
              <a:defRPr sz="1800"/>
            </a:lvl4pPr>
            <a:lvl5pPr>
              <a:lnSpc>
                <a:spcPct val="113000"/>
              </a:lnSpc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7" y="914400"/>
            <a:ext cx="11389815" cy="1325563"/>
          </a:xfrm>
        </p:spPr>
        <p:txBody>
          <a:bodyPr>
            <a:norm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1088" y="6317850"/>
            <a:ext cx="339683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7C018D6-0CF3-02C2-0165-D912091656CF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E8D7771-753D-C748-C13D-E3FC4FF2188C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75FE36D1-729F-DC85-B96A-04F6FB0C4C0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8DFCBA3F-D367-32FB-4BB7-1087E8D09DC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6F430A-0813-4718-1EB8-7A5A98AB2924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5935937-E6C8-2961-5E7D-FA0B66E829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B9B8BE4-9071-29CE-E16F-6C475DA354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A40F150-544B-6EBA-1E58-CBD3F93E432C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BB9F1A1-B2B3-BD9B-27D2-538AB866608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9BFCC276-8E09-3106-4706-ED24C5F47C6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20987C8-6660-CD40-2BC2-28806465B17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Graphic 19">
            <a:extLst>
              <a:ext uri="{FF2B5EF4-FFF2-40B4-BE49-F238E27FC236}">
                <a16:creationId xmlns:a16="http://schemas.microsoft.com/office/drawing/2014/main" id="{560657D7-4C02-CA3F-40EF-C66FB54262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9D78D4A-6852-B127-6E1B-7429D1A0DDF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0022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ntered Large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D673B-E26B-3EEA-D049-5B7311522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468880"/>
            <a:ext cx="9144000" cy="3681228"/>
          </a:xfrm>
        </p:spPr>
        <p:txBody>
          <a:bodyPr>
            <a:normAutofit/>
          </a:bodyPr>
          <a:lstStyle>
            <a:lvl1pPr algn="ctr">
              <a:lnSpc>
                <a:spcPct val="113000"/>
              </a:lnSpc>
              <a:defRPr/>
            </a:lvl1pPr>
            <a:lvl2pPr algn="ctr">
              <a:lnSpc>
                <a:spcPct val="125000"/>
              </a:lnSpc>
              <a:spcAft>
                <a:spcPts val="500"/>
              </a:spcAft>
              <a:defRPr/>
            </a:lvl2pPr>
            <a:lvl3pPr algn="ctr">
              <a:lnSpc>
                <a:spcPct val="125000"/>
              </a:lnSpc>
              <a:spcAft>
                <a:spcPts val="500"/>
              </a:spcAft>
              <a:defRPr/>
            </a:lvl3pPr>
            <a:lvl4pPr algn="ctr">
              <a:lnSpc>
                <a:spcPct val="125000"/>
              </a:lnSpc>
              <a:spcAft>
                <a:spcPts val="500"/>
              </a:spcAft>
              <a:defRPr/>
            </a:lvl4pPr>
            <a:lvl5pPr algn="ctr">
              <a:lnSpc>
                <a:spcPct val="125000"/>
              </a:lnSpc>
              <a:spcAft>
                <a:spcPts val="5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144000" cy="1325563"/>
          </a:xfrm>
        </p:spPr>
        <p:txBody>
          <a:bodyPr>
            <a:normAutofit/>
          </a:bodyPr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1088" y="6317850"/>
            <a:ext cx="339683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B20146A-E49C-431C-E662-BC271D5191E9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E8D7771-753D-C748-C13D-E3FC4FF2188C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75FE36D1-729F-DC85-B96A-04F6FB0C4C0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8DFCBA3F-D367-32FB-4BB7-1087E8D09DC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6F430A-0813-4718-1EB8-7A5A98AB2924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5935937-E6C8-2961-5E7D-FA0B66E829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B9B8BE4-9071-29CE-E16F-6C475DA354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A40F150-544B-6EBA-1E58-CBD3F93E432C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BB9F1A1-B2B3-BD9B-27D2-538AB866608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9BFCC276-8E09-3106-4706-ED24C5F47C6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20987C8-6660-CD40-2BC2-28806465B17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Graphic 19">
            <a:extLst>
              <a:ext uri="{FF2B5EF4-FFF2-40B4-BE49-F238E27FC236}">
                <a16:creationId xmlns:a16="http://schemas.microsoft.com/office/drawing/2014/main" id="{560657D7-4C02-CA3F-40EF-C66FB54262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9D78D4A-6852-B127-6E1B-7429D1A0DDF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245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B447-F82A-9410-FBAA-D1E820CD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27048"/>
            <a:ext cx="3575744" cy="4184572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E39F7-2FC4-E2C7-C28B-37F586CE1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7048"/>
            <a:ext cx="5181600" cy="4184575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defRPr sz="2400"/>
            </a:lvl1pPr>
            <a:lvl2pPr>
              <a:lnSpc>
                <a:spcPct val="113000"/>
              </a:lnSpc>
              <a:spcAft>
                <a:spcPts val="500"/>
              </a:spcAft>
              <a:defRPr sz="2000"/>
            </a:lvl2pPr>
            <a:lvl3pPr>
              <a:lnSpc>
                <a:spcPct val="113000"/>
              </a:lnSpc>
              <a:spcAft>
                <a:spcPts val="500"/>
              </a:spcAft>
              <a:defRPr sz="2000"/>
            </a:lvl3pPr>
            <a:lvl4pPr>
              <a:lnSpc>
                <a:spcPct val="113000"/>
              </a:lnSpc>
              <a:spcAft>
                <a:spcPts val="500"/>
              </a:spcAft>
              <a:defRPr sz="1800"/>
            </a:lvl4pPr>
            <a:lvl5pPr>
              <a:lnSpc>
                <a:spcPct val="113000"/>
              </a:lnSpc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8942D07-7B91-15E8-5C04-AA654AEF6BFE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BE2FACD-02A5-6CE8-4B9B-2670B2D8963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57D1C497-584B-BFFB-8515-E52A9A206E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16CD4A1-DF0B-5B95-6B60-7EB67841460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601F419-30C0-412F-5727-BBD8621C552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9B35BCFA-AC9B-9B5B-4163-F2732CFEDF3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2A41CD2-37F4-389B-36D3-06807022094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91496E2-BF50-1ECC-4132-89704F1398D2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81D4D4F-C687-C96A-FB2A-57F7E133DF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3DEE39A-B5C3-8354-4ECD-F9BA4EF01D2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A9E6763-B738-48BD-44F4-28ECE07DB0A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Graphic 27">
            <a:extLst>
              <a:ext uri="{FF2B5EF4-FFF2-40B4-BE49-F238E27FC236}">
                <a16:creationId xmlns:a16="http://schemas.microsoft.com/office/drawing/2014/main" id="{1B4D9DC7-6413-4539-9546-30EEA56683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063CDB-028D-FC3A-3EB9-54C2924D591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850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8F10D02-1F04-71B3-C83D-B77149000799}"/>
              </a:ext>
            </a:extLst>
          </p:cNvPr>
          <p:cNvSpPr/>
          <p:nvPr userDrawn="1"/>
        </p:nvSpPr>
        <p:spPr>
          <a:xfrm>
            <a:off x="680301" y="1583703"/>
            <a:ext cx="11070210" cy="52742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1E09A7-A224-64AA-8A69-5D1F59E5255F}"/>
              </a:ext>
            </a:extLst>
          </p:cNvPr>
          <p:cNvSpPr/>
          <p:nvPr userDrawn="1"/>
        </p:nvSpPr>
        <p:spPr>
          <a:xfrm>
            <a:off x="1121790" y="1159497"/>
            <a:ext cx="11070210" cy="56985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C7F32F-24EB-0FBB-0D5B-85210C80E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344" y="1913877"/>
            <a:ext cx="9664327" cy="2067947"/>
          </a:xfrm>
        </p:spPr>
        <p:txBody>
          <a:bodyPr lIns="0" tIns="0" rIns="0" bIns="0" anchor="b">
            <a:normAutofit/>
          </a:bodyPr>
          <a:lstStyle>
            <a:lvl1pPr>
              <a:defRPr sz="72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30FCE-A3C6-3EC1-9AC8-F3E35DE9B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7345" y="4157293"/>
            <a:ext cx="9664326" cy="49620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90000"/>
              </a:lnSpc>
              <a:buNone/>
              <a:defRPr sz="320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B2EF1D0-FD70-DD40-0F77-06571A60E714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2078DC-A813-C260-864B-44C1918433F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CB21F7E-FA21-21EC-24ED-04924553CBF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D54EC9A-4C34-8DB7-23B2-1C757C922752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22E94EA-36FC-ABD9-36B0-EAE172228A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6722C28-B266-6C0A-45BC-5267D5423E4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D9F2EF4-62B1-CFF1-75A0-512F971DFF97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FE09D7B-61E8-C6EA-89DF-78299781F4D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B6E3767-F08D-362D-918E-81BF39B7686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C4AD5BA-ADA9-31F8-EC3D-B87DECAF50CB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66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2A79A841-FECD-F348-DF4A-CD73574D213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47849" y="5038408"/>
            <a:ext cx="6372323" cy="910259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883B963F-51E0-6B51-9A3A-5EDAED005A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653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43586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4EB82D0-840A-C8BF-B60D-1A5BC3B9F3EC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C6A5961-F575-12AD-32C9-7C26F28632CE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AD9686DF-6AB3-A236-D2F9-0D6A28F8064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B8091A3B-1286-BE06-F376-437A5C226BC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739B4B2-06C8-77B2-2F06-CCC71700314D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F2DD3106-302B-A65F-3B6C-B8AFBB4D518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88CF610-F5B7-3324-2164-A871DDB4B0F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E46928D-1111-5104-B7E2-CDF6C3CC3E49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53A5C44A-0F93-69C9-54FC-A67B9C81409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FD6C4DD6-BE25-0FFF-3A1D-68C3225655F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49BF2CB-E212-140E-4236-5A2D86FDD7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A89A37-A3D5-031C-273A-E6E3894E18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858766"/>
            <a:ext cx="9144000" cy="5140468"/>
          </a:xfrm>
        </p:spPr>
        <p:txBody>
          <a:bodyPr anchor="ctr" anchorCtr="0">
            <a:normAutofit/>
          </a:bodyPr>
          <a:lstStyle>
            <a:lvl1pPr algn="ctr">
              <a:spcAft>
                <a:spcPts val="2000"/>
              </a:spcAft>
              <a:defRPr sz="4400">
                <a:solidFill>
                  <a:schemeClr val="accent2"/>
                </a:solidFill>
              </a:defRPr>
            </a:lvl1pPr>
            <a:lvl2pPr marL="0" indent="0" algn="ctr">
              <a:buFontTx/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3AB85EC-660D-13BA-0D61-7093C340DC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CC9E5FA-1DE9-863C-845C-1EC3BB7E3B1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0155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ide Title_Gray">
    <p:bg>
      <p:bgPr>
        <a:solidFill>
          <a:schemeClr val="tx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B447-F82A-9410-FBAA-D1E820CD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27048"/>
            <a:ext cx="3575744" cy="4184569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E39F7-2FC4-E2C7-C28B-37F586CE1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7048"/>
            <a:ext cx="5181600" cy="4184575"/>
          </a:xfrm>
        </p:spPr>
        <p:txBody>
          <a:bodyPr>
            <a:normAutofit/>
          </a:bodyPr>
          <a:lstStyle>
            <a:lvl1pPr>
              <a:lnSpc>
                <a:spcPct val="113000"/>
              </a:lnSpc>
              <a:defRPr sz="2400" b="1">
                <a:solidFill>
                  <a:schemeClr val="accent2"/>
                </a:solidFill>
              </a:defRPr>
            </a:lvl1pPr>
            <a:lvl2pPr>
              <a:lnSpc>
                <a:spcPct val="113000"/>
              </a:lnSpc>
              <a:spcAft>
                <a:spcPts val="500"/>
              </a:spcAft>
              <a:defRPr sz="2000">
                <a:solidFill>
                  <a:schemeClr val="accent2"/>
                </a:solidFill>
              </a:defRPr>
            </a:lvl2pPr>
            <a:lvl3pPr>
              <a:lnSpc>
                <a:spcPct val="113000"/>
              </a:lnSpc>
              <a:spcAft>
                <a:spcPts val="500"/>
              </a:spcAft>
              <a:defRPr sz="2000">
                <a:solidFill>
                  <a:schemeClr val="accent2"/>
                </a:solidFill>
              </a:defRPr>
            </a:lvl3pPr>
            <a:lvl4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accent2"/>
                </a:solidFill>
              </a:defRPr>
            </a:lvl4pPr>
            <a:lvl5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7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AB49BB3-EB1F-CEE0-9CCD-6D0D10A205A0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BE2FACD-02A5-6CE8-4B9B-2670B2D8963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57D1C497-584B-BFFB-8515-E52A9A206E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16CD4A1-DF0B-5B95-6B60-7EB67841460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601F419-30C0-412F-5727-BBD8621C552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9B35BCFA-AC9B-9B5B-4163-F2732CFEDF3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2A41CD2-37F4-389B-36D3-06807022094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91496E2-BF50-1ECC-4132-89704F1398D2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81D4D4F-C687-C96A-FB2A-57F7E133DF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3DEE39A-B5C3-8354-4ECD-F9BA4EF01D2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A9E6763-B738-48BD-44F4-28ECE07DB0A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Graphic 27">
            <a:extLst>
              <a:ext uri="{FF2B5EF4-FFF2-40B4-BE49-F238E27FC236}">
                <a16:creationId xmlns:a16="http://schemas.microsoft.com/office/drawing/2014/main" id="{1B4D9DC7-6413-4539-9546-30EEA56683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063CDB-028D-FC3A-3EB9-54C2924D591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8658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t Picture with Content_Gray">
    <p:bg>
      <p:bgPr>
        <a:solidFill>
          <a:schemeClr val="tx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987" y="916837"/>
            <a:ext cx="4346222" cy="1600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20987" y="2726527"/>
            <a:ext cx="4346222" cy="3324317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0D8963E-AAC4-D7E3-7790-B9FD3BBA2C92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E78B8B-85D9-A654-0713-36D4BF831457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24000" y="916838"/>
            <a:ext cx="4346222" cy="5134006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B15269ED-A0B3-0B06-954A-FA35F1BD1B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60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inted Content_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42A68E-4756-A7F1-93F8-738D2962A805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tx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16837"/>
            <a:ext cx="6607723" cy="5134001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C189D9F-3DB7-085E-A971-C64F02F1339B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Graphic 18">
            <a:extLst>
              <a:ext uri="{FF2B5EF4-FFF2-40B4-BE49-F238E27FC236}">
                <a16:creationId xmlns:a16="http://schemas.microsoft.com/office/drawing/2014/main" id="{D544826A-F226-EC90-DA02-85E09951F7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64509B-628E-BAB5-2C42-ED26C3BBEE6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0081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arge Picture with Content_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37C893A-D952-958A-37CC-4BCD6868D339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tx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C40CF0E-E47B-A0D6-2B95-6ED8CA376371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E78B8B-85D9-A654-0713-36D4BF831457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053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arge Picture with Content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500"/>
              </a:spcBef>
              <a:spcAft>
                <a:spcPts val="50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F2EA32-2CA1-77CE-3038-D9A2A3D73BE0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EB171FD-A164-054C-6C4C-DD0F0A46BE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A5AD0E-92E2-424C-E811-B538EA8AEC7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AECA9A-C8A5-83E5-FEAA-4E8F0A379528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3544A91-4E5F-3E12-9C3C-C5EA42AC3D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C506444-75FD-CD90-003D-AE91CA8D3E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464A0F-6B5D-A51E-09BF-4A2238BD19AF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8C3D94C-3145-FF37-1EF0-5C2F4DCAB5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D3EEA03-F70E-1D71-56DD-74CDDFB3471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C9C9AB-05AB-205B-5289-6EC303D86FBA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55AD953-5A90-B871-8B37-C35DD073D21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405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Text_Da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43586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C6A5961-F575-12AD-32C9-7C26F28632CE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D9686DF-6AB3-A236-D2F9-0D6A28F8064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8091A3B-1286-BE06-F376-437A5C226BC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739B4B2-06C8-77B2-2F06-CCC71700314D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2DD3106-302B-A65F-3B6C-B8AFBB4D518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88CF610-F5B7-3324-2164-A871DDB4B0F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46928D-1111-5104-B7E2-CDF6C3CC3E49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3A5C44A-0F93-69C9-54FC-A67B9C81409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D6C4DD6-BE25-0FFF-3A1D-68C3225655F3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9BF2CB-E212-140E-4236-5A2D86FDD7A3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Graphic 19">
            <a:extLst>
              <a:ext uri="{FF2B5EF4-FFF2-40B4-BE49-F238E27FC236}">
                <a16:creationId xmlns:a16="http://schemas.microsoft.com/office/drawing/2014/main" id="{F1882711-2E0C-7D59-37F8-30F5081F9F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955361" y="6362380"/>
            <a:ext cx="917863" cy="36900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0C076B-BAC8-3A79-CBDA-88965BE72284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A89A37-A3D5-031C-273A-E6E3894E18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858766"/>
            <a:ext cx="9144000" cy="5140468"/>
          </a:xfrm>
        </p:spPr>
        <p:txBody>
          <a:bodyPr anchor="ctr" anchorCtr="0">
            <a:normAutofit/>
          </a:bodyPr>
          <a:lstStyle>
            <a:lvl1pPr algn="ctr">
              <a:spcAft>
                <a:spcPts val="2000"/>
              </a:spcAft>
              <a:defRPr sz="440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848662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830718"/>
            <a:ext cx="9174457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B1ED936-3921-1CF2-3954-21CED26F9BAB}"/>
              </a:ext>
            </a:extLst>
          </p:cNvPr>
          <p:cNvGrpSpPr/>
          <p:nvPr userDrawn="1"/>
        </p:nvGrpSpPr>
        <p:grpSpPr>
          <a:xfrm>
            <a:off x="1523999" y="4827911"/>
            <a:ext cx="10668001" cy="340501"/>
            <a:chOff x="1523999" y="3549278"/>
            <a:chExt cx="10668001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8FF6B91-B8B4-860A-DB20-F39AE7221900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166B5625-8583-F9DA-CF88-9A7AC71868B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5114ADC0-E6BE-B4A0-7727-B9FB180E0F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5AAC8D8-A304-B0DB-2E06-73B7010FDED9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3A8BD144-4448-5B98-3CED-D4088238133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514086F-F3BE-CE29-F245-65504AE839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34089CC-75F7-0F6A-02D5-673D0D3C2118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8566EDB-E525-14F6-3208-441F68EB912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FEE83C94-6B4C-632C-D812-8E16DD8C43D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52D3EE0-AFF4-CA22-1011-BCE5E76A7CA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1389" cy="0"/>
            </a:xfrm>
            <a:prstGeom prst="line">
              <a:avLst/>
            </a:prstGeom>
            <a:ln w="254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899335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Orange_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361" y="1830718"/>
            <a:ext cx="5244790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D29B74-33AE-59CC-D4C7-F823F3109A44}"/>
              </a:ext>
            </a:extLst>
          </p:cNvPr>
          <p:cNvGrpSpPr/>
          <p:nvPr userDrawn="1"/>
        </p:nvGrpSpPr>
        <p:grpSpPr>
          <a:xfrm>
            <a:off x="6196360" y="4827911"/>
            <a:ext cx="5995640" cy="340501"/>
            <a:chOff x="1523999" y="3549278"/>
            <a:chExt cx="5995640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8D4A4BB-C9F3-D1BE-9BD5-F3A2A181612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105F05-A347-9694-4D3D-DF8734F1CD4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BAC0E03-3196-806A-4773-A6DA51BF06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2C054E-4DC1-915B-2B7F-3B70C9DA77A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FFAD577-14AE-1AAF-2679-88A93D928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FBF897A-BC28-F004-F8FE-14F2DE6717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6DA7794-6F53-DE0B-80B2-3400AD2EF6B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570A3C-A1BB-2BCA-B801-7EF1C8DC0E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B58A71B-6D4E-6C62-63D2-A85DDF98C4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C71C712-48CF-EE53-303D-B5AE5ACEDC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179028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36BB45F4-2D7A-1983-FFFD-E3BD629368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630863" cy="68580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13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LtOrang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830718"/>
            <a:ext cx="9174457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D52611A-58DC-9C59-A900-29E2D02969F4}"/>
              </a:ext>
            </a:extLst>
          </p:cNvPr>
          <p:cNvGrpSpPr/>
          <p:nvPr userDrawn="1"/>
        </p:nvGrpSpPr>
        <p:grpSpPr>
          <a:xfrm>
            <a:off x="1523999" y="4827911"/>
            <a:ext cx="10668001" cy="340501"/>
            <a:chOff x="1523999" y="3549278"/>
            <a:chExt cx="10668001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CAD915C-ADEE-17F9-5B7E-4070786D9C85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870C555-58F2-BB99-831B-0988BA4A34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9C202180-BD14-0D0A-B20C-F67E174700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26C2F06-1FBB-0FF2-D95B-362C090C2ECD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3B5181EF-9445-772E-6334-C2285C6C18D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0F03EC94-0C97-F10D-D0A5-499D49F459D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3C25EF6-F450-12DB-07C2-1D9F5F474FD6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625F3315-9F6C-48AA-06CD-AA62248B2E3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972C5D2-4880-CB2E-0E01-482B9F0DD18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CBA68A-798A-8064-6A3D-25758BBF79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138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7572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B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8F10D02-1F04-71B3-C83D-B77149000799}"/>
              </a:ext>
            </a:extLst>
          </p:cNvPr>
          <p:cNvSpPr/>
          <p:nvPr userDrawn="1"/>
        </p:nvSpPr>
        <p:spPr>
          <a:xfrm>
            <a:off x="680301" y="1583703"/>
            <a:ext cx="11070210" cy="52742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1E09A7-A224-64AA-8A69-5D1F59E5255F}"/>
              </a:ext>
            </a:extLst>
          </p:cNvPr>
          <p:cNvSpPr/>
          <p:nvPr userDrawn="1"/>
        </p:nvSpPr>
        <p:spPr>
          <a:xfrm>
            <a:off x="1121790" y="1159497"/>
            <a:ext cx="11070210" cy="56985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B2EF1D0-FD70-DD40-0F77-06571A60E714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2078DC-A813-C260-864B-44C1918433F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CB21F7E-FA21-21EC-24ED-04924553CBF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D54EC9A-4C34-8DB7-23B2-1C757C922752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22E94EA-36FC-ABD9-36B0-EAE172228A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6722C28-B266-6C0A-45BC-5267D5423E4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D9F2EF4-62B1-CFF1-75A0-512F971DFF97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FE09D7B-61E8-C6EA-89DF-78299781F4D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B6E3767-F08D-362D-918E-81BF39B7686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2A79A841-FECD-F348-DF4A-CD73574D213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47849" y="5944048"/>
            <a:ext cx="7793445" cy="416547"/>
          </a:xfrm>
        </p:spPr>
        <p:txBody>
          <a:bodyPr>
            <a:normAutofit/>
          </a:bodyPr>
          <a:lstStyle>
            <a:lvl1pPr algn="l">
              <a:lnSpc>
                <a:spcPct val="90000"/>
              </a:lnSpc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883B963F-51E0-6B51-9A3A-5EDAED005A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D5A7CC1-A6EF-1A1B-222A-D76D14FA0941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66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5702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LtOrange_Photo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361" y="1830718"/>
            <a:ext cx="5244790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1385364-E870-8BC6-034C-F73E2A68D4D7}"/>
              </a:ext>
            </a:extLst>
          </p:cNvPr>
          <p:cNvGrpSpPr/>
          <p:nvPr userDrawn="1"/>
        </p:nvGrpSpPr>
        <p:grpSpPr>
          <a:xfrm>
            <a:off x="6196360" y="4827911"/>
            <a:ext cx="5995640" cy="340501"/>
            <a:chOff x="1523999" y="3549278"/>
            <a:chExt cx="5995640" cy="34050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3DA3487-89FA-FE58-3455-47BCFDA2CD1F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510817D3-D100-9C29-1E61-AF93D90B080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85ABEF2A-08F4-DBE5-070D-BD9935D81AC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337D962-8D1A-B219-8CA0-A657EB64BFAB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DA148CD-1BAA-9D9D-2DB0-5D1A33691F9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97551359-C87B-9107-E057-443528F4BC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59BD234-E2C6-BBD6-C89C-702445F3F323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AA578E-DED2-6B6B-8255-870189270CC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0B5E909-29EB-A51B-8C0A-4AFD0BBDECC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89728D7-65AE-ACB0-2A5C-64A760E9763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179028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62664854-51FD-3A52-1165-47F35062F88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630863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8757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ide Title_Lt Orange">
    <p:bg>
      <p:bgPr>
        <a:solidFill>
          <a:schemeClr val="accent1">
            <a:lumMod val="20000"/>
            <a:lumOff val="80000"/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B447-F82A-9410-FBAA-D1E820CD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27048"/>
            <a:ext cx="3575744" cy="1752939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E39F7-2FC4-E2C7-C28B-37F586CE1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7048"/>
            <a:ext cx="5181600" cy="4184575"/>
          </a:xfrm>
        </p:spPr>
        <p:txBody>
          <a:bodyPr>
            <a:noAutofit/>
          </a:bodyPr>
          <a:lstStyle>
            <a:lvl1pPr>
              <a:lnSpc>
                <a:spcPct val="113000"/>
              </a:lnSpc>
              <a:defRPr sz="2400" b="1">
                <a:solidFill>
                  <a:schemeClr val="accent2"/>
                </a:solidFill>
              </a:defRPr>
            </a:lvl1pPr>
            <a:lvl2pPr>
              <a:lnSpc>
                <a:spcPct val="113000"/>
              </a:lnSpc>
              <a:spcAft>
                <a:spcPts val="500"/>
              </a:spcAft>
              <a:defRPr sz="2000">
                <a:solidFill>
                  <a:schemeClr val="tx1"/>
                </a:solidFill>
              </a:defRPr>
            </a:lvl2pPr>
            <a:lvl3pPr>
              <a:lnSpc>
                <a:spcPct val="113000"/>
              </a:lnSpc>
              <a:spcAft>
                <a:spcPts val="500"/>
              </a:spcAft>
              <a:defRPr sz="2000">
                <a:solidFill>
                  <a:schemeClr val="tx1"/>
                </a:solidFill>
              </a:defRPr>
            </a:lvl3pPr>
            <a:lvl4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tx1"/>
                </a:solidFill>
              </a:defRPr>
            </a:lvl4pPr>
            <a:lvl5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7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BAC6D45-3849-9CD1-F34A-1550EBE21639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BE2FACD-02A5-6CE8-4B9B-2670B2D8963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57D1C497-584B-BFFB-8515-E52A9A206E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16CD4A1-DF0B-5B95-6B60-7EB67841460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601F419-30C0-412F-5727-BBD8621C552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9B35BCFA-AC9B-9B5B-4163-F2732CFEDF3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2A41CD2-37F4-389B-36D3-06807022094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91496E2-BF50-1ECC-4132-89704F1398D2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81D4D4F-C687-C96A-FB2A-57F7E133DF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3DEE39A-B5C3-8354-4ECD-F9BA4EF01D2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A9E6763-B738-48BD-44F4-28ECE07DB0A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Graphic 27">
            <a:extLst>
              <a:ext uri="{FF2B5EF4-FFF2-40B4-BE49-F238E27FC236}">
                <a16:creationId xmlns:a16="http://schemas.microsoft.com/office/drawing/2014/main" id="{1B4D9DC7-6413-4539-9546-30EEA56683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063CDB-028D-FC3A-3EB9-54C2924D591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4569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t Picture with Content_LtOrange">
    <p:bg>
      <p:bgPr>
        <a:solidFill>
          <a:schemeClr val="accent1">
            <a:lumMod val="20000"/>
            <a:lumOff val="80000"/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987" y="916837"/>
            <a:ext cx="4346222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20987" y="2726527"/>
            <a:ext cx="4346222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72BB0CA-5885-5DA8-1FD8-C2908F483F62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E78B8B-85D9-A654-0713-36D4BF831457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24000" y="916838"/>
            <a:ext cx="4346222" cy="5134006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B15269ED-A0B3-0B06-954A-FA35F1BD1B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2140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inted Content_Lt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1">
              <a:lumMod val="20000"/>
              <a:lumOff val="8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16837"/>
            <a:ext cx="6607723" cy="5134001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379B5F1-6658-4605-60F3-3BE64191619D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Graphic 18">
            <a:extLst>
              <a:ext uri="{FF2B5EF4-FFF2-40B4-BE49-F238E27FC236}">
                <a16:creationId xmlns:a16="http://schemas.microsoft.com/office/drawing/2014/main" id="{D544826A-F226-EC90-DA02-85E09951F7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64509B-628E-BAB5-2C42-ED26C3BBEE6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7537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arge Picture with Content_Lt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1">
              <a:lumMod val="20000"/>
              <a:lumOff val="8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44E125E-E53A-313A-A4CB-BA0EA9DFC91B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E78B8B-85D9-A654-0713-36D4BF831457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683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arge Picture with Content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F2EA32-2CA1-77CE-3038-D9A2A3D73BE0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EB171FD-A164-054C-6C4C-DD0F0A46BE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A5AD0E-92E2-424C-E811-B538EA8AEC7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AECA9A-C8A5-83E5-FEAA-4E8F0A379528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3544A91-4E5F-3E12-9C3C-C5EA42AC3D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C506444-75FD-CD90-003D-AE91CA8D3E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464A0F-6B5D-A51E-09BF-4A2238BD19AF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8C3D94C-3145-FF37-1EF0-5C2F4DCAB5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D3EEA03-F70E-1D71-56DD-74CDDFB3471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C9C9AB-05AB-205B-5289-6EC303D86FBA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55AD953-5A90-B871-8B37-C35DD073D21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492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Text_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43586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C6A5961-F575-12AD-32C9-7C26F28632CE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D9686DF-6AB3-A236-D2F9-0D6A28F8064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8091A3B-1286-BE06-F376-437A5C226BC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739B4B2-06C8-77B2-2F06-CCC71700314D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2DD3106-302B-A65F-3B6C-B8AFBB4D518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88CF610-F5B7-3324-2164-A871DDB4B0F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46928D-1111-5104-B7E2-CDF6C3CC3E49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3A5C44A-0F93-69C9-54FC-A67B9C81409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D6C4DD6-BE25-0FFF-3A1D-68C3225655F3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9BF2CB-E212-140E-4236-5A2D86FDD7A3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Graphic 19">
            <a:extLst>
              <a:ext uri="{FF2B5EF4-FFF2-40B4-BE49-F238E27FC236}">
                <a16:creationId xmlns:a16="http://schemas.microsoft.com/office/drawing/2014/main" id="{F1882711-2E0C-7D59-37F8-30F5081F9F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955361" y="6362380"/>
            <a:ext cx="917863" cy="36900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0C076B-BAC8-3A79-CBDA-88965BE72284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A89A37-A3D5-031C-273A-E6E3894E18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858766"/>
            <a:ext cx="9144000" cy="5140468"/>
          </a:xfrm>
        </p:spPr>
        <p:txBody>
          <a:bodyPr anchor="ctr" anchorCtr="0"/>
          <a:lstStyle>
            <a:lvl1pPr algn="ctr">
              <a:spcAft>
                <a:spcPts val="2000"/>
              </a:spcAft>
              <a:defRPr sz="440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827712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Green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830718"/>
            <a:ext cx="9174457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7012FEC-A2CE-F0E5-C163-CC5EBA8FDA55}"/>
              </a:ext>
            </a:extLst>
          </p:cNvPr>
          <p:cNvGrpSpPr/>
          <p:nvPr userDrawn="1"/>
        </p:nvGrpSpPr>
        <p:grpSpPr>
          <a:xfrm>
            <a:off x="1523999" y="4827911"/>
            <a:ext cx="10668001" cy="340501"/>
            <a:chOff x="1523999" y="3549278"/>
            <a:chExt cx="10668001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580CE92-7D94-5142-3D7D-27209445A618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8C8746E8-0BEA-B4B8-9BFF-E35ADD5F25E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5E2C1FE5-B3C9-4C45-E2E0-1BED5CEA9FA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3C1203E-7A99-1A32-E371-874C4F052D8B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2A4B81C7-1905-5113-41AC-26FC6F955E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509906CE-CDF0-DBEE-11CC-15F0AA0CFF4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E85BDE5-4C50-A51D-C0BC-8E54B06D786B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0B81294B-50D1-38CA-77FB-68A6D361092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BEB8176-7DEC-8195-EB26-A37D971AA61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99380E2-5C76-06B6-E61D-1D18FC4300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1389" cy="0"/>
            </a:xfrm>
            <a:prstGeom prst="line">
              <a:avLst/>
            </a:prstGeom>
            <a:ln w="254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33666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GreenBlue_Photo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361" y="1830718"/>
            <a:ext cx="5244790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D29B74-33AE-59CC-D4C7-F823F3109A44}"/>
              </a:ext>
            </a:extLst>
          </p:cNvPr>
          <p:cNvGrpSpPr/>
          <p:nvPr userDrawn="1"/>
        </p:nvGrpSpPr>
        <p:grpSpPr>
          <a:xfrm>
            <a:off x="6196360" y="4827911"/>
            <a:ext cx="5995640" cy="340501"/>
            <a:chOff x="1523999" y="3549278"/>
            <a:chExt cx="5995640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8D4A4BB-C9F3-D1BE-9BD5-F3A2A181612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105F05-A347-9694-4D3D-DF8734F1CD4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BAC0E03-3196-806A-4773-A6DA51BF06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2C054E-4DC1-915B-2B7F-3B70C9DA77A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FFAD577-14AE-1AAF-2679-88A93D928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FBF897A-BC28-F004-F8FE-14F2DE6717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6DA7794-6F53-DE0B-80B2-3400AD2EF6B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570A3C-A1BB-2BCA-B801-7EF1C8DC0E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B58A71B-6D4E-6C62-63D2-A85DDF98C4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C71C712-48CF-EE53-303D-B5AE5ACEDC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179028" cy="0"/>
            </a:xfrm>
            <a:prstGeom prst="line">
              <a:avLst/>
            </a:prstGeom>
            <a:ln w="254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10387A8-0D0E-F88E-092F-623D3D662E0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630863" cy="68580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324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LtGreenBlue">
    <p:bg>
      <p:bgPr>
        <a:solidFill>
          <a:schemeClr val="accent4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830718"/>
            <a:ext cx="9174457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79B327E-B047-8255-6BB1-F78A01556C7D}"/>
              </a:ext>
            </a:extLst>
          </p:cNvPr>
          <p:cNvGrpSpPr/>
          <p:nvPr userDrawn="1"/>
        </p:nvGrpSpPr>
        <p:grpSpPr>
          <a:xfrm>
            <a:off x="1523999" y="4827911"/>
            <a:ext cx="10668001" cy="340501"/>
            <a:chOff x="1523999" y="3549278"/>
            <a:chExt cx="10668001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2B8C961-0CDF-4733-CBB6-9C9DB024CA2B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279511F-4118-6D88-00A4-1FEAE44940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7A7C1628-346E-5C14-E12E-B06E30A04FC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F837235-0FBC-9EB4-5D42-B07358A9377D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C5BEB112-FB26-EF74-555B-4542D2131E3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86683B82-6954-855E-8639-112AB96D2EF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A02A0F4-FACE-945C-D47A-C8181BFFBC8C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0F724F30-49AB-E7ED-3961-31A4FA11A6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FE4B7751-CD95-3459-6888-7EFB288C4EC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3DD2592-7A75-DCE1-81EB-CC6066EA86F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138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214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B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A22F752-6E1C-BAC0-60DB-744534EAAE3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F10D02-1F04-71B3-C83D-B77149000799}"/>
              </a:ext>
            </a:extLst>
          </p:cNvPr>
          <p:cNvSpPr/>
          <p:nvPr userDrawn="1"/>
        </p:nvSpPr>
        <p:spPr>
          <a:xfrm>
            <a:off x="680305" y="1583703"/>
            <a:ext cx="5415681" cy="5274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1E09A7-A224-64AA-8A69-5D1F59E5255F}"/>
              </a:ext>
            </a:extLst>
          </p:cNvPr>
          <p:cNvSpPr/>
          <p:nvPr userDrawn="1"/>
        </p:nvSpPr>
        <p:spPr>
          <a:xfrm>
            <a:off x="1121790" y="1159498"/>
            <a:ext cx="4974196" cy="46126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C7F32F-24EB-0FBB-0D5B-85210C80E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83702"/>
            <a:ext cx="3913376" cy="2067947"/>
          </a:xfrm>
        </p:spPr>
        <p:txBody>
          <a:bodyPr lIns="0" tIns="0" rIns="0" bIns="0" anchor="b">
            <a:normAutofit/>
          </a:bodyPr>
          <a:lstStyle>
            <a:lvl1pPr>
              <a:lnSpc>
                <a:spcPct val="80000"/>
              </a:lnSpc>
              <a:defRPr sz="54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30FCE-A3C6-3EC1-9AC8-F3E35DE9B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3827118"/>
            <a:ext cx="4132521" cy="49620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90000"/>
              </a:lnSpc>
              <a:buNone/>
              <a:defRPr sz="320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B2EF1D0-FD70-DD40-0F77-06571A60E714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2078DC-A813-C260-864B-44C1918433F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CB21F7E-FA21-21EC-24ED-04924553CBF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254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D54EC9A-4C34-8DB7-23B2-1C757C922752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22E94EA-36FC-ABD9-36B0-EAE172228A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6722C28-B266-6C0A-45BC-5267D5423E4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D9F2EF4-62B1-CFF1-75A0-512F971DFF97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FE09D7B-61E8-C6EA-89DF-78299781F4D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B6E3767-F08D-362D-918E-81BF39B7686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2A79A841-FECD-F348-DF4A-CD73574D213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24504" y="5038409"/>
            <a:ext cx="4131989" cy="353046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55C5933-6FC8-9AC0-4BFA-B3426170A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5707" y="6048243"/>
            <a:ext cx="1365014" cy="533662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5C63D69-E73C-71EE-EF54-8487E2A83D33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66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6970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LtGreenBlue_Photo">
    <p:bg>
      <p:bgPr>
        <a:solidFill>
          <a:schemeClr val="accent4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361" y="1830718"/>
            <a:ext cx="5244790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D29B74-33AE-59CC-D4C7-F823F3109A44}"/>
              </a:ext>
            </a:extLst>
          </p:cNvPr>
          <p:cNvGrpSpPr/>
          <p:nvPr userDrawn="1"/>
        </p:nvGrpSpPr>
        <p:grpSpPr>
          <a:xfrm>
            <a:off x="6196360" y="4827911"/>
            <a:ext cx="5995640" cy="340501"/>
            <a:chOff x="1523999" y="3549278"/>
            <a:chExt cx="5995640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8D4A4BB-C9F3-D1BE-9BD5-F3A2A181612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105F05-A347-9694-4D3D-DF8734F1CD4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BAC0E03-3196-806A-4773-A6DA51BF06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2C054E-4DC1-915B-2B7F-3B70C9DA77A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FFAD577-14AE-1AAF-2679-88A93D928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FBF897A-BC28-F004-F8FE-14F2DE6717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6DA7794-6F53-DE0B-80B2-3400AD2EF6B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570A3C-A1BB-2BCA-B801-7EF1C8DC0E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B58A71B-6D4E-6C62-63D2-A85DDF98C4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C71C712-48CF-EE53-303D-B5AE5ACEDC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179028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3E336D26-E947-B38F-60CF-04E2BDC5ADC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630863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440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ide Title_LtBlueGreen">
    <p:bg>
      <p:bgPr>
        <a:solidFill>
          <a:schemeClr val="accent4">
            <a:lumMod val="60000"/>
            <a:lumOff val="40000"/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B447-F82A-9410-FBAA-D1E820CD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27048"/>
            <a:ext cx="3575744" cy="1752939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E39F7-2FC4-E2C7-C28B-37F586CE1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7048"/>
            <a:ext cx="5181600" cy="4184575"/>
          </a:xfrm>
        </p:spPr>
        <p:txBody>
          <a:bodyPr>
            <a:noAutofit/>
          </a:bodyPr>
          <a:lstStyle>
            <a:lvl1pPr>
              <a:lnSpc>
                <a:spcPct val="113000"/>
              </a:lnSpc>
              <a:defRPr sz="2400" b="1">
                <a:solidFill>
                  <a:schemeClr val="accent2"/>
                </a:solidFill>
              </a:defRPr>
            </a:lvl1pPr>
            <a:lvl2pPr>
              <a:lnSpc>
                <a:spcPct val="113000"/>
              </a:lnSpc>
              <a:spcAft>
                <a:spcPts val="500"/>
              </a:spcAft>
              <a:defRPr sz="2000">
                <a:solidFill>
                  <a:schemeClr val="tx1"/>
                </a:solidFill>
              </a:defRPr>
            </a:lvl2pPr>
            <a:lvl3pPr>
              <a:lnSpc>
                <a:spcPct val="113000"/>
              </a:lnSpc>
              <a:spcAft>
                <a:spcPts val="500"/>
              </a:spcAft>
              <a:defRPr sz="2000">
                <a:solidFill>
                  <a:schemeClr val="tx1"/>
                </a:solidFill>
              </a:defRPr>
            </a:lvl3pPr>
            <a:lvl4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tx1"/>
                </a:solidFill>
              </a:defRPr>
            </a:lvl4pPr>
            <a:lvl5pPr>
              <a:lnSpc>
                <a:spcPct val="113000"/>
              </a:lnSpc>
              <a:spcAft>
                <a:spcPts val="500"/>
              </a:spcAf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7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C38698C-98CE-56F4-01B2-B602E5C1CEE1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BE2FACD-02A5-6CE8-4B9B-2670B2D8963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57D1C497-584B-BFFB-8515-E52A9A206E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16CD4A1-DF0B-5B95-6B60-7EB67841460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601F419-30C0-412F-5727-BBD8621C552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9B35BCFA-AC9B-9B5B-4163-F2732CFEDF3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2A41CD2-37F4-389B-36D3-06807022094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91496E2-BF50-1ECC-4132-89704F1398D2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81D4D4F-C687-C96A-FB2A-57F7E133DF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3DEE39A-B5C3-8354-4ECD-F9BA4EF01D2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A9E6763-B738-48BD-44F4-28ECE07DB0A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Graphic 27">
            <a:extLst>
              <a:ext uri="{FF2B5EF4-FFF2-40B4-BE49-F238E27FC236}">
                <a16:creationId xmlns:a16="http://schemas.microsoft.com/office/drawing/2014/main" id="{1B4D9DC7-6413-4539-9546-30EEA56683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063CDB-028D-FC3A-3EB9-54C2924D591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3213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tPicturewithContent_LtGreenBlue">
    <p:bg>
      <p:bgPr>
        <a:solidFill>
          <a:schemeClr val="accent4">
            <a:lumMod val="60000"/>
            <a:lumOff val="40000"/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987" y="916837"/>
            <a:ext cx="4346222" cy="1600200"/>
          </a:xfrm>
        </p:spPr>
        <p:txBody>
          <a:bodyPr anchor="b"/>
          <a:lstStyle>
            <a:lvl1pPr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20987" y="2726527"/>
            <a:ext cx="4346222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AAD1489-59E8-F7B0-254E-4720CA898C4C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E78B8B-85D9-A654-0713-36D4BF831457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24000" y="916838"/>
            <a:ext cx="4346222" cy="5134006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B15269ED-A0B3-0B06-954A-FA35F1BD1B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7902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ontent_LtGreen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4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16837"/>
            <a:ext cx="6607723" cy="5134001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F2EA32-2CA1-77CE-3038-D9A2A3D73BE0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EB171FD-A164-054C-6C4C-DD0F0A46BE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A5AD0E-92E2-424C-E811-B538EA8AEC7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AECA9A-C8A5-83E5-FEAA-4E8F0A379528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3544A91-4E5F-3E12-9C3C-C5EA42AC3D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C506444-75FD-CD90-003D-AE91CA8D3E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464A0F-6B5D-A51E-09BF-4A2238BD19AF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8C3D94C-3145-FF37-1EF0-5C2F4DCAB5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D3EEA03-F70E-1D71-56DD-74CDDFB3471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C9C9AB-05AB-205B-5289-6EC303D86FBA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Graphic 18">
            <a:extLst>
              <a:ext uri="{FF2B5EF4-FFF2-40B4-BE49-F238E27FC236}">
                <a16:creationId xmlns:a16="http://schemas.microsoft.com/office/drawing/2014/main" id="{D544826A-F226-EC90-DA02-85E09951F7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64509B-628E-BAB5-2C42-ED26C3BBEE6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5173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argePicturewithContent_LtGreen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4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A2AC46B-BBE6-386B-49B4-B21D2AC40C92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E78B8B-85D9-A654-0713-36D4BF831457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619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argePicturewithContent_Green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F2EA32-2CA1-77CE-3038-D9A2A3D73BE0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EB171FD-A164-054C-6C4C-DD0F0A46BE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A5AD0E-92E2-424C-E811-B538EA8AEC7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AECA9A-C8A5-83E5-FEAA-4E8F0A379528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3544A91-4E5F-3E12-9C3C-C5EA42AC3D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C506444-75FD-CD90-003D-AE91CA8D3E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464A0F-6B5D-A51E-09BF-4A2238BD19AF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8C3D94C-3145-FF37-1EF0-5C2F4DCAB5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D3EEA03-F70E-1D71-56DD-74CDDFB3471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C9C9AB-05AB-205B-5289-6EC303D86FBA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55AD953-5A90-B871-8B37-C35DD073D21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13036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Text_Green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43586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C6A5961-F575-12AD-32C9-7C26F28632CE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D9686DF-6AB3-A236-D2F9-0D6A28F8064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8091A3B-1286-BE06-F376-437A5C226BC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739B4B2-06C8-77B2-2F06-CCC71700314D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2DD3106-302B-A65F-3B6C-B8AFBB4D518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88CF610-F5B7-3324-2164-A871DDB4B0F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46928D-1111-5104-B7E2-CDF6C3CC3E49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3A5C44A-0F93-69C9-54FC-A67B9C81409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D6C4DD6-BE25-0FFF-3A1D-68C3225655F3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9BF2CB-E212-140E-4236-5A2D86FDD7A3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Graphic 19">
            <a:extLst>
              <a:ext uri="{FF2B5EF4-FFF2-40B4-BE49-F238E27FC236}">
                <a16:creationId xmlns:a16="http://schemas.microsoft.com/office/drawing/2014/main" id="{F1882711-2E0C-7D59-37F8-30F5081F9F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955361" y="6362380"/>
            <a:ext cx="917863" cy="36900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0C076B-BAC8-3A79-CBDA-88965BE72284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A89A37-A3D5-031C-273A-E6E3894E18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858766"/>
            <a:ext cx="10515600" cy="5140468"/>
          </a:xfrm>
        </p:spPr>
        <p:txBody>
          <a:bodyPr anchor="ctr" anchorCtr="0"/>
          <a:lstStyle>
            <a:lvl1pPr algn="ctr">
              <a:spcAft>
                <a:spcPts val="2000"/>
              </a:spcAft>
              <a:defRPr sz="440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179641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830718"/>
            <a:ext cx="9174457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C07782E-FA77-B53C-ED18-ED78AF6B6369}"/>
              </a:ext>
            </a:extLst>
          </p:cNvPr>
          <p:cNvGrpSpPr/>
          <p:nvPr userDrawn="1"/>
        </p:nvGrpSpPr>
        <p:grpSpPr>
          <a:xfrm>
            <a:off x="1523999" y="4827911"/>
            <a:ext cx="10668001" cy="340501"/>
            <a:chOff x="1523999" y="3549278"/>
            <a:chExt cx="10668001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C4BA533-18DA-EC37-5D0C-5B5F99FBD517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8D8D798C-1E2D-C62C-82A0-A24D30A120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D73DA8B4-3A6F-57BB-00AF-975F0CC89CE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D428274-BC84-E06A-FC2B-1B85A0899BB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B380BED7-463D-A8A1-CE30-51364C68F4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A2688786-EB7E-63C4-8D5A-089E328282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9D08DA5-B5B2-9DCE-6FEF-0A216522E723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AB363169-5168-3DF5-6DC7-5B23FE4C298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A72D00DD-5658-0D07-BFC2-7298B07B1F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DD25222-35AA-9F15-C191-B5569BBBBCC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1389" cy="0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5636801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Blue_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361" y="1830718"/>
            <a:ext cx="5244790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D29B74-33AE-59CC-D4C7-F823F3109A44}"/>
              </a:ext>
            </a:extLst>
          </p:cNvPr>
          <p:cNvGrpSpPr/>
          <p:nvPr userDrawn="1"/>
        </p:nvGrpSpPr>
        <p:grpSpPr>
          <a:xfrm>
            <a:off x="6196360" y="4827911"/>
            <a:ext cx="5995640" cy="340501"/>
            <a:chOff x="1523999" y="3549278"/>
            <a:chExt cx="5995640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8D4A4BB-C9F3-D1BE-9BD5-F3A2A181612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105F05-A347-9694-4D3D-DF8734F1CD4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BAC0E03-3196-806A-4773-A6DA51BF06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2C054E-4DC1-915B-2B7F-3B70C9DA77A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FFAD577-14AE-1AAF-2679-88A93D928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FBF897A-BC28-F004-F8FE-14F2DE6717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6DA7794-6F53-DE0B-80B2-3400AD2EF6B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570A3C-A1BB-2BCA-B801-7EF1C8DC0E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B58A71B-6D4E-6C62-63D2-A85DDF98C4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C71C712-48CF-EE53-303D-B5AE5ACEDC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179028" cy="0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A0E370-33DB-47F6-5DA2-595670F193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630863" cy="68580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9484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Lt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830718"/>
            <a:ext cx="9174457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D55431E-EF8C-9AA5-8F16-6CCA9C544949}"/>
              </a:ext>
            </a:extLst>
          </p:cNvPr>
          <p:cNvGrpSpPr/>
          <p:nvPr userDrawn="1"/>
        </p:nvGrpSpPr>
        <p:grpSpPr>
          <a:xfrm>
            <a:off x="1523999" y="4827911"/>
            <a:ext cx="10668001" cy="340501"/>
            <a:chOff x="1523999" y="3549278"/>
            <a:chExt cx="10668001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51D24DC-DBA3-5A0A-D8F4-D4D79E16E6FE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C4A8CD0-BFBC-44A9-7B87-6F62F9E8E06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D92E3E34-DD6C-C9D8-387B-39B7265318A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2C70277-0750-F28A-6A50-AE8901CB6FE6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2B32D16F-43DD-E666-7609-583C68F9E13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ED2239B-9145-BBC2-6B5D-438E331F9BF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353037B-7BD2-16C9-190E-A0ED779EDBD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938218DC-448B-DBAA-426C-CCFE8D2AFFD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874EB24D-66DE-86D5-986A-FC8E30199B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DA18909-5262-0471-172E-915AE76F8D2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1389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71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C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9BC2-6383-3761-73AD-0C8A71C3A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1028"/>
            <a:ext cx="10049687" cy="2387600"/>
          </a:xfrm>
        </p:spPr>
        <p:txBody>
          <a:bodyPr lIns="0" tIns="0" rIns="0" bIns="0" anchor="b">
            <a:normAutofit/>
          </a:bodyPr>
          <a:lstStyle>
            <a:lvl1pPr algn="l">
              <a:defRPr sz="7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8717B-B545-C0C5-1CB5-F7EA647A28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3913"/>
            <a:ext cx="8006494" cy="625224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84F0BD-8947-66B1-BD5F-ED82C751D7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312474"/>
            <a:ext cx="6629400" cy="62522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 marL="914400" indent="0">
              <a:buNone/>
              <a:defRPr sz="18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 marL="13716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 marL="18288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1DA9DE-1005-9D10-D918-595FCED1A493}"/>
              </a:ext>
            </a:extLst>
          </p:cNvPr>
          <p:cNvSpPr/>
          <p:nvPr userDrawn="1"/>
        </p:nvSpPr>
        <p:spPr>
          <a:xfrm>
            <a:off x="0" y="0"/>
            <a:ext cx="502739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70DD6DD2-560C-ED9C-85C3-D15457EAD253}"/>
              </a:ext>
            </a:extLst>
          </p:cNvPr>
          <p:cNvSpPr/>
          <p:nvPr userDrawn="1"/>
        </p:nvSpPr>
        <p:spPr>
          <a:xfrm rot="5400000">
            <a:off x="5853004" y="-5851636"/>
            <a:ext cx="502739" cy="12191973"/>
          </a:xfrm>
          <a:custGeom>
            <a:avLst/>
            <a:gdLst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2191973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1706895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2739" h="12191973">
                <a:moveTo>
                  <a:pt x="0" y="0"/>
                </a:moveTo>
                <a:lnTo>
                  <a:pt x="502739" y="0"/>
                </a:lnTo>
                <a:lnTo>
                  <a:pt x="502739" y="11706895"/>
                </a:lnTo>
                <a:lnTo>
                  <a:pt x="0" y="12191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9FEEA6C-D261-F1DC-DCF8-DE5B97D4CF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9897B19D-1B44-A5DF-782C-7D7466FE1939}"/>
              </a:ext>
            </a:extLst>
          </p:cNvPr>
          <p:cNvGrpSpPr/>
          <p:nvPr userDrawn="1"/>
        </p:nvGrpSpPr>
        <p:grpSpPr>
          <a:xfrm>
            <a:off x="1523999" y="3893763"/>
            <a:ext cx="10676361" cy="340501"/>
            <a:chOff x="1523999" y="3549278"/>
            <a:chExt cx="10676361" cy="34050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CC6ED16-E84A-22A4-25F3-4108E492C39A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1181F8E3-E6C7-37F4-599A-B3CEA766E33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8BD20995-80C3-5EA7-950E-C1F56E9B5AA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84A083A-DC67-656D-2FF2-56D4AA4BFFA9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3D52414B-290C-3D2F-91AD-CFC1C9C8073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47C77F4C-8C8F-C833-1038-8DB58B7DE79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8BC08F-4F5E-FB26-044F-4E3EF75AFC0A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56EFBF7-F2C4-BF4B-7A5C-92EABD7C28B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19B520BC-006C-2E0D-08E4-E407EB87F9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27168AC-ED04-159F-0BB8-8D02C475736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974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746420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LtBlue_Phot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361" y="1830718"/>
            <a:ext cx="5244790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D29B74-33AE-59CC-D4C7-F823F3109A44}"/>
              </a:ext>
            </a:extLst>
          </p:cNvPr>
          <p:cNvGrpSpPr/>
          <p:nvPr userDrawn="1"/>
        </p:nvGrpSpPr>
        <p:grpSpPr>
          <a:xfrm>
            <a:off x="6196360" y="4827911"/>
            <a:ext cx="5995640" cy="340501"/>
            <a:chOff x="1523999" y="3549278"/>
            <a:chExt cx="5995640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8D4A4BB-C9F3-D1BE-9BD5-F3A2A181612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105F05-A347-9694-4D3D-DF8734F1CD4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BAC0E03-3196-806A-4773-A6DA51BF06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2C054E-4DC1-915B-2B7F-3B70C9DA77A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FFAD577-14AE-1AAF-2679-88A93D928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FBF897A-BC28-F004-F8FE-14F2DE6717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6DA7794-6F53-DE0B-80B2-3400AD2EF6B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570A3C-A1BB-2BCA-B801-7EF1C8DC0E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B58A71B-6D4E-6C62-63D2-A85DDF98C4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C71C712-48CF-EE53-303D-B5AE5ACEDC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179028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2183288F-66CB-4B21-F6D2-9D6A7C8515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630863" cy="68580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2631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ide Title_Lt Blue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B447-F82A-9410-FBAA-D1E820CD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27048"/>
            <a:ext cx="3575744" cy="1752939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E39F7-2FC4-E2C7-C28B-37F586CE1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7048"/>
            <a:ext cx="5181600" cy="4184575"/>
          </a:xfrm>
        </p:spPr>
        <p:txBody>
          <a:bodyPr>
            <a:noAutofit/>
          </a:bodyPr>
          <a:lstStyle>
            <a:lvl1pPr>
              <a:lnSpc>
                <a:spcPct val="113000"/>
              </a:lnSpc>
              <a:defRPr sz="2400" b="1">
                <a:solidFill>
                  <a:schemeClr val="accent2"/>
                </a:solidFill>
              </a:defRPr>
            </a:lvl1pPr>
            <a:lvl2pPr>
              <a:lnSpc>
                <a:spcPct val="113000"/>
              </a:lnSpc>
              <a:spcAft>
                <a:spcPts val="500"/>
              </a:spcAft>
              <a:defRPr sz="2000"/>
            </a:lvl2pPr>
            <a:lvl3pPr>
              <a:lnSpc>
                <a:spcPct val="113000"/>
              </a:lnSpc>
              <a:spcAft>
                <a:spcPts val="500"/>
              </a:spcAft>
              <a:defRPr sz="2000"/>
            </a:lvl3pPr>
            <a:lvl4pPr>
              <a:lnSpc>
                <a:spcPct val="113000"/>
              </a:lnSpc>
              <a:spcAft>
                <a:spcPts val="500"/>
              </a:spcAft>
              <a:defRPr sz="1800"/>
            </a:lvl4pPr>
            <a:lvl5pPr>
              <a:lnSpc>
                <a:spcPct val="113000"/>
              </a:lnSpc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7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5E3B182-5E3D-A4FE-A66B-017CB4A296C3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BE2FACD-02A5-6CE8-4B9B-2670B2D8963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57D1C497-584B-BFFB-8515-E52A9A206E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16CD4A1-DF0B-5B95-6B60-7EB67841460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601F419-30C0-412F-5727-BBD8621C552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9B35BCFA-AC9B-9B5B-4163-F2732CFEDF3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2A41CD2-37F4-389B-36D3-06807022094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91496E2-BF50-1ECC-4132-89704F1398D2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81D4D4F-C687-C96A-FB2A-57F7E133DF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3DEE39A-B5C3-8354-4ECD-F9BA4EF01D2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A9E6763-B738-48BD-44F4-28ECE07DB0A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Graphic 27">
            <a:extLst>
              <a:ext uri="{FF2B5EF4-FFF2-40B4-BE49-F238E27FC236}">
                <a16:creationId xmlns:a16="http://schemas.microsoft.com/office/drawing/2014/main" id="{1B4D9DC7-6413-4539-9546-30EEA56683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063CDB-028D-FC3A-3EB9-54C2924D591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80541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tPicturewithContent_LtBlue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987" y="916837"/>
            <a:ext cx="4346222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20987" y="2726527"/>
            <a:ext cx="4346222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885359B-B84F-AEB8-CCFA-381C49746E84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E78B8B-85D9-A654-0713-36D4BF831457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24000" y="916838"/>
            <a:ext cx="4346222" cy="5134006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B15269ED-A0B3-0B06-954A-FA35F1BD1B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54726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withContent_Lt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16837"/>
            <a:ext cx="6607723" cy="5134001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14BA116-5D72-C265-4BC8-D84E91AD7829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Graphic 18">
            <a:extLst>
              <a:ext uri="{FF2B5EF4-FFF2-40B4-BE49-F238E27FC236}">
                <a16:creationId xmlns:a16="http://schemas.microsoft.com/office/drawing/2014/main" id="{D544826A-F226-EC90-DA02-85E09951F7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64509B-628E-BAB5-2C42-ED26C3BBEE6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92919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argePicturewithContent_LtBlue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53620BE-5E0F-79DC-3503-4B4F5898B5B9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E78B8B-85D9-A654-0713-36D4BF831457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4723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argePicturewithContent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0B8B0EE-76F3-84C9-9D92-11CDDA00FDD4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55AD953-5A90-B871-8B37-C35DD073D21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6450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Tex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43586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D86AA8-71F6-4089-3928-8D2A492945E8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C6A5961-F575-12AD-32C9-7C26F28632CE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AD9686DF-6AB3-A236-D2F9-0D6A28F8064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B8091A3B-1286-BE06-F376-437A5C226BC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739B4B2-06C8-77B2-2F06-CCC71700314D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F2DD3106-302B-A65F-3B6C-B8AFBB4D518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88CF610-F5B7-3324-2164-A871DDB4B0F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E46928D-1111-5104-B7E2-CDF6C3CC3E49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53A5C44A-0F93-69C9-54FC-A67B9C81409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FD6C4DD6-BE25-0FFF-3A1D-68C3225655F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49BF2CB-E212-140E-4236-5A2D86FDD7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Graphic 19">
            <a:extLst>
              <a:ext uri="{FF2B5EF4-FFF2-40B4-BE49-F238E27FC236}">
                <a16:creationId xmlns:a16="http://schemas.microsoft.com/office/drawing/2014/main" id="{F1882711-2E0C-7D59-37F8-30F5081F9F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955361" y="6362380"/>
            <a:ext cx="917863" cy="36900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0C076B-BAC8-3A79-CBDA-88965BE72284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A89A37-A3D5-031C-273A-E6E3894E18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858766"/>
            <a:ext cx="10515600" cy="5140468"/>
          </a:xfrm>
        </p:spPr>
        <p:txBody>
          <a:bodyPr anchor="ctr" anchorCtr="0"/>
          <a:lstStyle>
            <a:lvl1pPr algn="ctr">
              <a:spcAft>
                <a:spcPts val="2000"/>
              </a:spcAft>
              <a:defRPr sz="440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9054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Re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830718"/>
            <a:ext cx="9174457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3A37955-AFBD-1D13-DF11-7F09D699FBEE}"/>
              </a:ext>
            </a:extLst>
          </p:cNvPr>
          <p:cNvGrpSpPr/>
          <p:nvPr userDrawn="1"/>
        </p:nvGrpSpPr>
        <p:grpSpPr>
          <a:xfrm>
            <a:off x="1523999" y="4827911"/>
            <a:ext cx="10668001" cy="340501"/>
            <a:chOff x="1523999" y="3549278"/>
            <a:chExt cx="10668001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E8477AA-B2F8-59EF-30E5-695BC1F7D16C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23462CE9-306E-21EE-B380-B3DEC5C04FC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B564932-C4D1-1512-E482-8FEB3DBEE97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17849B4-672E-D183-5A4B-E43FD2DA6E23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C278A37F-BCFD-8D78-1359-B317E0E2AD3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D026A59E-EE51-7AC7-594B-29B37ACBEEB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0FA72DE-0146-5871-D4C1-7423F3F3E7F9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DE3DECD0-3C54-D058-61B0-E11BB5F83A0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326FF5B6-F293-A18A-F45E-3D837B6E6E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14D8879-F067-92CA-189F-2AC50F12FCE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1389" cy="0"/>
            </a:xfrm>
            <a:prstGeom prst="line">
              <a:avLst/>
            </a:prstGeom>
            <a:ln w="25400"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0501124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Red_Photo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361" y="1830718"/>
            <a:ext cx="5244790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D29B74-33AE-59CC-D4C7-F823F3109A44}"/>
              </a:ext>
            </a:extLst>
          </p:cNvPr>
          <p:cNvGrpSpPr/>
          <p:nvPr userDrawn="1"/>
        </p:nvGrpSpPr>
        <p:grpSpPr>
          <a:xfrm>
            <a:off x="6196360" y="4827911"/>
            <a:ext cx="5995640" cy="340501"/>
            <a:chOff x="1523999" y="3549278"/>
            <a:chExt cx="5995640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8D4A4BB-C9F3-D1BE-9BD5-F3A2A181612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105F05-A347-9694-4D3D-DF8734F1CD4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BAC0E03-3196-806A-4773-A6DA51BF06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2C054E-4DC1-915B-2B7F-3B70C9DA77A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FFAD577-14AE-1AAF-2679-88A93D928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FBF897A-BC28-F004-F8FE-14F2DE6717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6DA7794-6F53-DE0B-80B2-3400AD2EF6B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570A3C-A1BB-2BCA-B801-7EF1C8DC0E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B58A71B-6D4E-6C62-63D2-A85DDF98C4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C71C712-48CF-EE53-303D-B5AE5ACEDC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179028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3C1A7F0F-00AB-26DF-9F6D-269A4953927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630863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561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LtRed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830718"/>
            <a:ext cx="9174457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BB6FCC5-BA7C-6EA5-64CF-AE365107FB31}"/>
              </a:ext>
            </a:extLst>
          </p:cNvPr>
          <p:cNvGrpSpPr/>
          <p:nvPr userDrawn="1"/>
        </p:nvGrpSpPr>
        <p:grpSpPr>
          <a:xfrm>
            <a:off x="1523999" y="4827911"/>
            <a:ext cx="10668001" cy="340501"/>
            <a:chOff x="1523999" y="3549278"/>
            <a:chExt cx="10668001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F40AEBA-CA99-9793-A587-776B9B3CA34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CF9564-CF83-11EC-7346-30F3569C073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776CA0A-2659-72D6-2217-1B2663A1468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BD288A4-AC35-C5D2-9E29-916C56594538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825FAC4-8EC1-A2FE-B5A0-A2C31053440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2F973307-0EC0-8CDA-2E78-AD76416CF04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7B93D4D-0513-6AE0-A149-BA465F7E1B28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0DC2ABA3-8343-5878-580C-B9D9ABC4586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56A34A13-08CA-8A87-B335-449CCAA8686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2E75072-623E-3D2F-C123-E8AC823E7FF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8851389" cy="0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41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C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84F0BD-8947-66B1-BD5F-ED82C751D7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3999" y="5954467"/>
            <a:ext cx="8113775" cy="62522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 marL="914400" indent="0">
              <a:buNone/>
              <a:defRPr sz="18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 marL="13716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 marL="18288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8774707-D6C2-7BEC-99CC-E07D7926592C}"/>
              </a:ext>
            </a:extLst>
          </p:cNvPr>
          <p:cNvGrpSpPr/>
          <p:nvPr userDrawn="1"/>
        </p:nvGrpSpPr>
        <p:grpSpPr>
          <a:xfrm>
            <a:off x="1523999" y="5209774"/>
            <a:ext cx="340501" cy="340501"/>
            <a:chOff x="401088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B5E50D9-0B44-A9A5-6E3C-A9F0210156C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6482596-EBFA-E172-1C4E-9BB1C21CA82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B2925AE-027E-D4E3-0013-02F1D66AAFB6}"/>
              </a:ext>
            </a:extLst>
          </p:cNvPr>
          <p:cNvGrpSpPr/>
          <p:nvPr userDrawn="1"/>
        </p:nvGrpSpPr>
        <p:grpSpPr>
          <a:xfrm>
            <a:off x="2119900" y="5209774"/>
            <a:ext cx="340501" cy="340501"/>
            <a:chOff x="707724" y="5344992"/>
            <a:chExt cx="203302" cy="203302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7D0AFD7-8423-0551-6365-D53C0E63B5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029D56F-E9E4-B2EC-B10D-0290E14E391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7B1A56F-5CD4-B2AC-64D1-FC40B1D7A789}"/>
              </a:ext>
            </a:extLst>
          </p:cNvPr>
          <p:cNvGrpSpPr/>
          <p:nvPr userDrawn="1"/>
        </p:nvGrpSpPr>
        <p:grpSpPr>
          <a:xfrm>
            <a:off x="2715801" y="5209774"/>
            <a:ext cx="340501" cy="340501"/>
            <a:chOff x="1047411" y="5344992"/>
            <a:chExt cx="203302" cy="20330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8D9CAE-0CC0-040E-C492-C61E43578E9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AFACAF8-A408-CBD9-8DB1-A88B5CD919C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3F60CF22-A5F1-CFA1-96C2-5A3970B1747A}"/>
              </a:ext>
            </a:extLst>
          </p:cNvPr>
          <p:cNvSpPr/>
          <p:nvPr userDrawn="1"/>
        </p:nvSpPr>
        <p:spPr>
          <a:xfrm>
            <a:off x="9753600" y="5446644"/>
            <a:ext cx="2430006" cy="1411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7DF54C-682D-5D1D-92D4-1707F24A6AD8}"/>
              </a:ext>
            </a:extLst>
          </p:cNvPr>
          <p:cNvCxnSpPr>
            <a:cxnSpLocks/>
          </p:cNvCxnSpPr>
          <p:nvPr userDrawn="1"/>
        </p:nvCxnSpPr>
        <p:spPr>
          <a:xfrm>
            <a:off x="3340611" y="5380025"/>
            <a:ext cx="885138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221DA9DE-1005-9D10-D918-595FCED1A493}"/>
              </a:ext>
            </a:extLst>
          </p:cNvPr>
          <p:cNvSpPr/>
          <p:nvPr userDrawn="1"/>
        </p:nvSpPr>
        <p:spPr>
          <a:xfrm>
            <a:off x="0" y="0"/>
            <a:ext cx="502739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70DD6DD2-560C-ED9C-85C3-D15457EAD253}"/>
              </a:ext>
            </a:extLst>
          </p:cNvPr>
          <p:cNvSpPr/>
          <p:nvPr userDrawn="1"/>
        </p:nvSpPr>
        <p:spPr>
          <a:xfrm rot="5400000">
            <a:off x="5853004" y="-5851636"/>
            <a:ext cx="502739" cy="12191973"/>
          </a:xfrm>
          <a:custGeom>
            <a:avLst/>
            <a:gdLst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2191973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1706895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2739" h="12191973">
                <a:moveTo>
                  <a:pt x="0" y="0"/>
                </a:moveTo>
                <a:lnTo>
                  <a:pt x="502739" y="0"/>
                </a:lnTo>
                <a:lnTo>
                  <a:pt x="502739" y="11706895"/>
                </a:lnTo>
                <a:lnTo>
                  <a:pt x="0" y="12191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9FEEA6C-D261-F1DC-DCF8-DE5B97D4CF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14617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LtRed_Photo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407D-84B2-493B-5F30-E3DF9CA8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361" y="1830718"/>
            <a:ext cx="5244790" cy="231592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563C9-3352-30AB-A4C4-03C3918F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D29B74-33AE-59CC-D4C7-F823F3109A44}"/>
              </a:ext>
            </a:extLst>
          </p:cNvPr>
          <p:cNvGrpSpPr/>
          <p:nvPr userDrawn="1"/>
        </p:nvGrpSpPr>
        <p:grpSpPr>
          <a:xfrm>
            <a:off x="6196360" y="4827911"/>
            <a:ext cx="5995640" cy="340501"/>
            <a:chOff x="1523999" y="3549278"/>
            <a:chExt cx="5995640" cy="3405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8D4A4BB-C9F3-D1BE-9BD5-F3A2A1816124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9105F05-A347-9694-4D3D-DF8734F1CD4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BAC0E03-3196-806A-4773-A6DA51BF06B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2C054E-4DC1-915B-2B7F-3B70C9DA77AF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FFAD577-14AE-1AAF-2679-88A93D928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FBF897A-BC28-F004-F8FE-14F2DE6717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6DA7794-6F53-DE0B-80B2-3400AD2EF6B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570A3C-A1BB-2BCA-B801-7EF1C8DC0E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B58A71B-6D4E-6C62-63D2-A85DDF98C4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C71C712-48CF-EE53-303D-B5AE5ACEDC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179028" cy="0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FB84A553-ECC0-D1B7-D849-10C4FC5C26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630863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7143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ide Title_Lt Red">
    <p:bg>
      <p:bgPr>
        <a:solidFill>
          <a:schemeClr val="accent5">
            <a:lumMod val="20000"/>
            <a:lumOff val="8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B447-F82A-9410-FBAA-D1E820CD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27048"/>
            <a:ext cx="3575744" cy="1752939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E39F7-2FC4-E2C7-C28B-37F586CE1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7048"/>
            <a:ext cx="5181600" cy="4184575"/>
          </a:xfrm>
        </p:spPr>
        <p:txBody>
          <a:bodyPr>
            <a:noAutofit/>
          </a:bodyPr>
          <a:lstStyle>
            <a:lvl1pPr>
              <a:lnSpc>
                <a:spcPct val="113000"/>
              </a:lnSpc>
              <a:defRPr sz="2400" b="1">
                <a:solidFill>
                  <a:schemeClr val="accent2"/>
                </a:solidFill>
              </a:defRPr>
            </a:lvl1pPr>
            <a:lvl2pPr>
              <a:lnSpc>
                <a:spcPct val="113000"/>
              </a:lnSpc>
              <a:spcAft>
                <a:spcPts val="500"/>
              </a:spcAft>
              <a:defRPr sz="2000"/>
            </a:lvl2pPr>
            <a:lvl3pPr>
              <a:lnSpc>
                <a:spcPct val="113000"/>
              </a:lnSpc>
              <a:spcAft>
                <a:spcPts val="500"/>
              </a:spcAft>
              <a:defRPr sz="2000"/>
            </a:lvl3pPr>
            <a:lvl4pPr>
              <a:lnSpc>
                <a:spcPct val="113000"/>
              </a:lnSpc>
              <a:spcAft>
                <a:spcPts val="500"/>
              </a:spcAft>
              <a:defRPr sz="1800"/>
            </a:lvl4pPr>
            <a:lvl5pPr>
              <a:lnSpc>
                <a:spcPct val="113000"/>
              </a:lnSpc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338437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3774D-2B55-F122-E4E1-339039B690D8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BE2FACD-02A5-6CE8-4B9B-2670B2D8963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57D1C497-584B-BFFB-8515-E52A9A206E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16CD4A1-DF0B-5B95-6B60-7EB67841460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601F419-30C0-412F-5727-BBD8621C5522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9B35BCFA-AC9B-9B5B-4163-F2732CFEDF3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2A41CD2-37F4-389B-36D3-06807022094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91496E2-BF50-1ECC-4132-89704F1398D2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81D4D4F-C687-C96A-FB2A-57F7E133DF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3DEE39A-B5C3-8354-4ECD-F9BA4EF01D2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A9E6763-B738-48BD-44F4-28ECE07DB0A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Graphic 27">
            <a:extLst>
              <a:ext uri="{FF2B5EF4-FFF2-40B4-BE49-F238E27FC236}">
                <a16:creationId xmlns:a16="http://schemas.microsoft.com/office/drawing/2014/main" id="{1B4D9DC7-6413-4539-9546-30EEA56683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063CDB-028D-FC3A-3EB9-54C2924D591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96087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tPicturewithContent_LtRed">
    <p:bg>
      <p:bgPr>
        <a:solidFill>
          <a:schemeClr val="accent5">
            <a:lumMod val="20000"/>
            <a:lumOff val="8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987" y="916837"/>
            <a:ext cx="4346222" cy="1600200"/>
          </a:xfrm>
        </p:spPr>
        <p:txBody>
          <a:bodyPr anchor="b"/>
          <a:lstStyle>
            <a:lvl1pPr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20987" y="2726527"/>
            <a:ext cx="4346222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B2792B8-AD0C-CD76-3053-702A03E1C4BD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E78B8B-85D9-A654-0713-36D4BF831457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24000" y="916838"/>
            <a:ext cx="4346222" cy="5134006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B15269ED-A0B3-0B06-954A-FA35F1BD1B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2946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withContent_LtRed">
    <p:bg>
      <p:bgPr>
        <a:solidFill>
          <a:schemeClr val="bg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16837"/>
            <a:ext cx="6607723" cy="5134001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1725325-A884-12AF-7C95-DC164C99F18A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Graphic 18">
            <a:extLst>
              <a:ext uri="{FF2B5EF4-FFF2-40B4-BE49-F238E27FC236}">
                <a16:creationId xmlns:a16="http://schemas.microsoft.com/office/drawing/2014/main" id="{D544826A-F226-EC90-DA02-85E09951F7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361" y="6362380"/>
            <a:ext cx="917863" cy="36900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64509B-628E-BAB5-2C42-ED26C3BBEE60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3200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argePicturewithContent_LtRed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/>
          <a:p>
            <a:fld id="{02EC99E9-B87E-F34E-9786-BFFDAC13877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9DCED44-3507-8CB5-2B6D-714228D7F4DE}"/>
              </a:ext>
            </a:extLst>
          </p:cNvPr>
          <p:cNvGrpSpPr/>
          <p:nvPr userDrawn="1"/>
        </p:nvGrpSpPr>
        <p:grpSpPr>
          <a:xfrm>
            <a:off x="401088" y="319885"/>
            <a:ext cx="11389824" cy="203302"/>
            <a:chOff x="401088" y="319885"/>
            <a:chExt cx="11389824" cy="2033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EF2EA32-2CA1-77CE-3038-D9A2A3D73BE0}"/>
                </a:ext>
              </a:extLst>
            </p:cNvPr>
            <p:cNvGrpSpPr/>
            <p:nvPr userDrawn="1"/>
          </p:nvGrpSpPr>
          <p:grpSpPr>
            <a:xfrm>
              <a:off x="401088" y="319885"/>
              <a:ext cx="203302" cy="203302"/>
              <a:chOff x="401088" y="5344992"/>
              <a:chExt cx="203302" cy="20330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B171FD-A164-054C-6C4C-DD0F0A46B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A5AD0E-92E2-424C-E811-B538EA8AEC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AECA9A-C8A5-83E5-FEAA-4E8F0A379528}"/>
                </a:ext>
              </a:extLst>
            </p:cNvPr>
            <p:cNvGrpSpPr/>
            <p:nvPr userDrawn="1"/>
          </p:nvGrpSpPr>
          <p:grpSpPr>
            <a:xfrm>
              <a:off x="740774" y="319885"/>
              <a:ext cx="203302" cy="203302"/>
              <a:chOff x="707724" y="5344992"/>
              <a:chExt cx="203302" cy="20330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544A91-4E5F-3E12-9C3C-C5EA42AC3D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C506444-75FD-CD90-003D-AE91CA8D3E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464A0F-6B5D-A51E-09BF-4A2238BD19AF}"/>
                </a:ext>
              </a:extLst>
            </p:cNvPr>
            <p:cNvGrpSpPr/>
            <p:nvPr userDrawn="1"/>
          </p:nvGrpSpPr>
          <p:grpSpPr>
            <a:xfrm>
              <a:off x="1080459" y="319885"/>
              <a:ext cx="203302" cy="203302"/>
              <a:chOff x="1047411" y="5344992"/>
              <a:chExt cx="203302" cy="20330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8C3D94C-3145-FF37-1EF0-5C2F4DCAB53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6D3EEA03-F70E-1D71-56DD-74CDDFB347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C9C9AB-05AB-205B-5289-6EC303D86F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4000" y="421536"/>
              <a:ext cx="102669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E78B8B-85D9-A654-0713-36D4BF831457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7556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argePicturewithContent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D101CE-3DCF-0EFA-A061-C4EF9BE2E760}"/>
              </a:ext>
            </a:extLst>
          </p:cNvPr>
          <p:cNvSpPr/>
          <p:nvPr userDrawn="1"/>
        </p:nvSpPr>
        <p:spPr>
          <a:xfrm>
            <a:off x="0" y="0"/>
            <a:ext cx="47720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4A116-BE3D-EEC5-49CB-3DE6DB8A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89" y="916837"/>
            <a:ext cx="3945134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4AD76-5B0F-6F0C-BF75-2B09C7CF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089" y="2726527"/>
            <a:ext cx="3945134" cy="3324317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96D9-AF6C-E458-28B5-C8BCD56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6" y="6318504"/>
            <a:ext cx="3384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F2EA32-2CA1-77CE-3038-D9A2A3D73BE0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EB171FD-A164-054C-6C4C-DD0F0A46BE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A5AD0E-92E2-424C-E811-B538EA8AEC7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AECA9A-C8A5-83E5-FEAA-4E8F0A379528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3544A91-4E5F-3E12-9C3C-C5EA42AC3D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C506444-75FD-CD90-003D-AE91CA8D3E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464A0F-6B5D-A51E-09BF-4A2238BD19AF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8C3D94C-3145-FF37-1EF0-5C2F4DCAB5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D3EEA03-F70E-1D71-56DD-74CDDFB3471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C9C9AB-05AB-205B-5289-6EC303D86FBA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55AD953-5A90-B871-8B37-C35DD073D21C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FEA70-4303-F0FC-9C8F-4D2F4589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90760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Text_Re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6F0A-512E-3F2C-9A75-B4B505A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2337" y="6318504"/>
            <a:ext cx="43586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C6A5961-F575-12AD-32C9-7C26F28632CE}"/>
              </a:ext>
            </a:extLst>
          </p:cNvPr>
          <p:cNvGrpSpPr/>
          <p:nvPr userDrawn="1"/>
        </p:nvGrpSpPr>
        <p:grpSpPr>
          <a:xfrm>
            <a:off x="401088" y="319885"/>
            <a:ext cx="203302" cy="203302"/>
            <a:chOff x="401088" y="5344992"/>
            <a:chExt cx="203302" cy="203302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D9686DF-6AB3-A236-D2F9-0D6A28F8064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8091A3B-1286-BE06-F376-437A5C226BC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1088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739B4B2-06C8-77B2-2F06-CCC71700314D}"/>
              </a:ext>
            </a:extLst>
          </p:cNvPr>
          <p:cNvGrpSpPr/>
          <p:nvPr userDrawn="1"/>
        </p:nvGrpSpPr>
        <p:grpSpPr>
          <a:xfrm>
            <a:off x="740774" y="319885"/>
            <a:ext cx="203302" cy="203302"/>
            <a:chOff x="707724" y="5344992"/>
            <a:chExt cx="203302" cy="20330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2DD3106-302B-A65F-3B6C-B8AFBB4D518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88CF610-F5B7-3324-2164-A871DDB4B0F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07724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46928D-1111-5104-B7E2-CDF6C3CC3E49}"/>
              </a:ext>
            </a:extLst>
          </p:cNvPr>
          <p:cNvGrpSpPr/>
          <p:nvPr userDrawn="1"/>
        </p:nvGrpSpPr>
        <p:grpSpPr>
          <a:xfrm>
            <a:off x="1080459" y="319885"/>
            <a:ext cx="203302" cy="203302"/>
            <a:chOff x="1047411" y="5344992"/>
            <a:chExt cx="203302" cy="20330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3A5C44A-0F93-69C9-54FC-A67B9C81409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D6C4DD6-BE25-0FFF-3A1D-68C3225655F3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47411" y="5446643"/>
              <a:ext cx="20330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9BF2CB-E212-140E-4236-5A2D86FDD7A3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21536"/>
            <a:ext cx="102669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Graphic 19">
            <a:extLst>
              <a:ext uri="{FF2B5EF4-FFF2-40B4-BE49-F238E27FC236}">
                <a16:creationId xmlns:a16="http://schemas.microsoft.com/office/drawing/2014/main" id="{F1882711-2E0C-7D59-37F8-30F5081F9F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955361" y="6362380"/>
            <a:ext cx="917863" cy="36900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0C076B-BAC8-3A79-CBDA-88965BE72284}"/>
              </a:ext>
            </a:extLst>
          </p:cNvPr>
          <p:cNvCxnSpPr/>
          <p:nvPr userDrawn="1"/>
        </p:nvCxnSpPr>
        <p:spPr>
          <a:xfrm>
            <a:off x="740771" y="6516384"/>
            <a:ext cx="997214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A89A37-A3D5-031C-273A-E6E3894E18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858766"/>
            <a:ext cx="10515600" cy="5140468"/>
          </a:xfrm>
        </p:spPr>
        <p:txBody>
          <a:bodyPr anchor="ctr" anchorCtr="0"/>
          <a:lstStyle>
            <a:lvl1pPr algn="ctr">
              <a:spcAft>
                <a:spcPts val="2000"/>
              </a:spcAft>
              <a:defRPr sz="440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4785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C1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9BC2-6383-3761-73AD-0C8A71C3A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542" y="1171028"/>
            <a:ext cx="6062709" cy="2387600"/>
          </a:xfrm>
        </p:spPr>
        <p:txBody>
          <a:bodyPr lIns="0" tIns="0" rIns="0" bIns="0" anchor="b">
            <a:normAutofit/>
          </a:bodyPr>
          <a:lstStyle>
            <a:lvl1pPr algn="l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8717B-B545-C0C5-1CB5-F7EA647A28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6541" y="4663912"/>
            <a:ext cx="6062709" cy="941245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84F0BD-8947-66B1-BD5F-ED82C751D7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26542" y="5761529"/>
            <a:ext cx="4193319" cy="625224"/>
          </a:xfr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 marL="914400" indent="0">
              <a:buNone/>
              <a:defRPr sz="18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 marL="13716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 marL="1828800" indent="0">
              <a:buNone/>
              <a:defRPr sz="1600" b="0" i="0">
                <a:solidFill>
                  <a:schemeClr val="accent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1DA9DE-1005-9D10-D918-595FCED1A493}"/>
              </a:ext>
            </a:extLst>
          </p:cNvPr>
          <p:cNvSpPr/>
          <p:nvPr userDrawn="1"/>
        </p:nvSpPr>
        <p:spPr>
          <a:xfrm>
            <a:off x="0" y="0"/>
            <a:ext cx="502739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05E7CF-CD88-2203-E0F7-843F3C857FC2}"/>
              </a:ext>
            </a:extLst>
          </p:cNvPr>
          <p:cNvSpPr/>
          <p:nvPr userDrawn="1"/>
        </p:nvSpPr>
        <p:spPr>
          <a:xfrm rot="5400000">
            <a:off x="5853004" y="-5851636"/>
            <a:ext cx="502739" cy="12191973"/>
          </a:xfrm>
          <a:custGeom>
            <a:avLst/>
            <a:gdLst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2191973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  <a:gd name="connsiteX0" fmla="*/ 0 w 502739"/>
              <a:gd name="connsiteY0" fmla="*/ 0 h 12191973"/>
              <a:gd name="connsiteX1" fmla="*/ 502739 w 502739"/>
              <a:gd name="connsiteY1" fmla="*/ 0 h 12191973"/>
              <a:gd name="connsiteX2" fmla="*/ 502739 w 502739"/>
              <a:gd name="connsiteY2" fmla="*/ 11706895 h 12191973"/>
              <a:gd name="connsiteX3" fmla="*/ 0 w 502739"/>
              <a:gd name="connsiteY3" fmla="*/ 12191973 h 12191973"/>
              <a:gd name="connsiteX4" fmla="*/ 0 w 502739"/>
              <a:gd name="connsiteY4" fmla="*/ 0 h 121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2739" h="12191973">
                <a:moveTo>
                  <a:pt x="0" y="0"/>
                </a:moveTo>
                <a:lnTo>
                  <a:pt x="502739" y="0"/>
                </a:lnTo>
                <a:lnTo>
                  <a:pt x="502739" y="11706895"/>
                </a:lnTo>
                <a:lnTo>
                  <a:pt x="0" y="12191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F4296EB-0818-586E-C8A6-B618233F9FA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2739" y="495720"/>
            <a:ext cx="4724664" cy="636227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46BE129-D3C2-0CD5-289D-A17D4468E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2783" y="5761529"/>
            <a:ext cx="1780028" cy="78158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68E682E-4EE2-DC94-C6D3-42C6601CAB65}"/>
              </a:ext>
            </a:extLst>
          </p:cNvPr>
          <p:cNvGrpSpPr/>
          <p:nvPr userDrawn="1"/>
        </p:nvGrpSpPr>
        <p:grpSpPr>
          <a:xfrm>
            <a:off x="5626541" y="3893763"/>
            <a:ext cx="6573819" cy="340501"/>
            <a:chOff x="1523999" y="3549278"/>
            <a:chExt cx="6573819" cy="34050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B0E3B68-8796-FC08-B7F5-5A86E469B672}"/>
                </a:ext>
              </a:extLst>
            </p:cNvPr>
            <p:cNvGrpSpPr/>
            <p:nvPr userDrawn="1"/>
          </p:nvGrpSpPr>
          <p:grpSpPr>
            <a:xfrm>
              <a:off x="1523999" y="3549278"/>
              <a:ext cx="340501" cy="340501"/>
              <a:chOff x="401088" y="5344992"/>
              <a:chExt cx="203302" cy="203302"/>
            </a:xfrm>
          </p:grpSpPr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D940473-3580-3373-49C6-E15C0D9A131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8D89023-B8A7-9B21-26CD-619B91C68AD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401088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4763409-0AF1-2D76-AE0E-0388E0AC4AAE}"/>
                </a:ext>
              </a:extLst>
            </p:cNvPr>
            <p:cNvGrpSpPr/>
            <p:nvPr userDrawn="1"/>
          </p:nvGrpSpPr>
          <p:grpSpPr>
            <a:xfrm>
              <a:off x="2119900" y="3549278"/>
              <a:ext cx="340501" cy="340501"/>
              <a:chOff x="707724" y="5344992"/>
              <a:chExt cx="203302" cy="203302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2EA0C65E-7C08-AC46-9B7F-B2272F0E5C1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1BEB743-8CCA-4DF0-4672-A26A33B9DE1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707724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7F211EE-E87E-C953-5AF2-EAE3E0F0BA62}"/>
                </a:ext>
              </a:extLst>
            </p:cNvPr>
            <p:cNvGrpSpPr/>
            <p:nvPr userDrawn="1"/>
          </p:nvGrpSpPr>
          <p:grpSpPr>
            <a:xfrm>
              <a:off x="2715801" y="3549278"/>
              <a:ext cx="340501" cy="340501"/>
              <a:chOff x="1047411" y="5344992"/>
              <a:chExt cx="203302" cy="203302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A353439E-D282-DC96-184D-4D8EA234744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A2F642E4-451F-F697-8FB3-693CFE864F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1047411" y="5446643"/>
                <a:ext cx="2033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E3F6DE7-0107-627A-1F17-289E418E0D9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40611" y="3719529"/>
              <a:ext cx="475720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864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theme" Target="../theme/theme1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2877F5-F0F0-66E9-6344-ECEDA459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9AD65-D34D-5EC1-700D-F67C89679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87FA6-C7C3-8239-8D71-CD6AE3095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2336" y="6318504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0" i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02EC99E9-B87E-F34E-9786-BFFDAC1387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87CAF-A77E-6909-EBA8-C93D38EF34D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633087" y="6642100"/>
            <a:ext cx="29543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Confidential - Not for Public Consumption or Distribution</a:t>
            </a:r>
          </a:p>
        </p:txBody>
      </p:sp>
    </p:spTree>
    <p:extLst>
      <p:ext uri="{BB962C8B-B14F-4D97-AF65-F5344CB8AC3E}">
        <p14:creationId xmlns:p14="http://schemas.microsoft.com/office/powerpoint/2010/main" val="350636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16" r:id="rId2"/>
    <p:sldLayoutId id="2147483660" r:id="rId3"/>
    <p:sldLayoutId id="2147483651" r:id="rId4"/>
    <p:sldLayoutId id="2147483717" r:id="rId5"/>
    <p:sldLayoutId id="2147483661" r:id="rId6"/>
    <p:sldLayoutId id="2147483698" r:id="rId7"/>
    <p:sldLayoutId id="2147483718" r:id="rId8"/>
    <p:sldLayoutId id="2147483663" r:id="rId9"/>
    <p:sldLayoutId id="2147483695" r:id="rId10"/>
    <p:sldLayoutId id="2147483719" r:id="rId11"/>
    <p:sldLayoutId id="2147483696" r:id="rId12"/>
    <p:sldLayoutId id="2147483704" r:id="rId13"/>
    <p:sldLayoutId id="2147483735" r:id="rId14"/>
    <p:sldLayoutId id="2147483708" r:id="rId15"/>
    <p:sldLayoutId id="2147483750" r:id="rId16"/>
    <p:sldLayoutId id="2147483705" r:id="rId17"/>
    <p:sldLayoutId id="2147483748" r:id="rId18"/>
    <p:sldLayoutId id="2147483706" r:id="rId19"/>
    <p:sldLayoutId id="2147483707" r:id="rId20"/>
    <p:sldLayoutId id="2147483699" r:id="rId21"/>
    <p:sldLayoutId id="2147483736" r:id="rId22"/>
    <p:sldLayoutId id="2147483726" r:id="rId23"/>
    <p:sldLayoutId id="2147483737" r:id="rId24"/>
    <p:sldLayoutId id="2147483765" r:id="rId25"/>
    <p:sldLayoutId id="2147483655" r:id="rId26"/>
    <p:sldLayoutId id="2147483766" r:id="rId27"/>
    <p:sldLayoutId id="2147483710" r:id="rId28"/>
    <p:sldLayoutId id="2147483751" r:id="rId29"/>
    <p:sldLayoutId id="2147483714" r:id="rId30"/>
    <p:sldLayoutId id="2147483713" r:id="rId31"/>
    <p:sldLayoutId id="2147483715" r:id="rId32"/>
    <p:sldLayoutId id="2147483767" r:id="rId33"/>
    <p:sldLayoutId id="2147483720" r:id="rId34"/>
    <p:sldLayoutId id="2147483758" r:id="rId35"/>
    <p:sldLayoutId id="2147483727" r:id="rId36"/>
    <p:sldLayoutId id="2147483650" r:id="rId37"/>
    <p:sldLayoutId id="2147483752" r:id="rId38"/>
    <p:sldLayoutId id="2147483668" r:id="rId39"/>
    <p:sldLayoutId id="2147483760" r:id="rId40"/>
    <p:sldLayoutId id="2147483764" r:id="rId41"/>
    <p:sldLayoutId id="2147483753" r:id="rId42"/>
    <p:sldLayoutId id="2147483754" r:id="rId43"/>
    <p:sldLayoutId id="2147483755" r:id="rId44"/>
    <p:sldLayoutId id="2147483756" r:id="rId45"/>
    <p:sldLayoutId id="2147483757" r:id="rId46"/>
    <p:sldLayoutId id="2147483725" r:id="rId47"/>
    <p:sldLayoutId id="2147483738" r:id="rId48"/>
    <p:sldLayoutId id="2147483724" r:id="rId49"/>
    <p:sldLayoutId id="2147483739" r:id="rId50"/>
    <p:sldLayoutId id="2147483759" r:id="rId51"/>
    <p:sldLayoutId id="2147483676" r:id="rId52"/>
    <p:sldLayoutId id="2147483657" r:id="rId53"/>
    <p:sldLayoutId id="2147483673" r:id="rId54"/>
    <p:sldLayoutId id="2147483677" r:id="rId55"/>
    <p:sldLayoutId id="2147483652" r:id="rId56"/>
    <p:sldLayoutId id="2147483700" r:id="rId57"/>
    <p:sldLayoutId id="2147483742" r:id="rId58"/>
    <p:sldLayoutId id="2147483723" r:id="rId59"/>
    <p:sldLayoutId id="2147483743" r:id="rId60"/>
    <p:sldLayoutId id="2147483761" r:id="rId61"/>
    <p:sldLayoutId id="2147483681" r:id="rId62"/>
    <p:sldLayoutId id="2147483679" r:id="rId63"/>
    <p:sldLayoutId id="2147483680" r:id="rId64"/>
    <p:sldLayoutId id="2147483674" r:id="rId65"/>
    <p:sldLayoutId id="2147483682" r:id="rId66"/>
    <p:sldLayoutId id="2147483701" r:id="rId67"/>
    <p:sldLayoutId id="2147483744" r:id="rId68"/>
    <p:sldLayoutId id="2147483721" r:id="rId69"/>
    <p:sldLayoutId id="2147483745" r:id="rId70"/>
    <p:sldLayoutId id="2147483762" r:id="rId71"/>
    <p:sldLayoutId id="2147483686" r:id="rId72"/>
    <p:sldLayoutId id="2147483687" r:id="rId73"/>
    <p:sldLayoutId id="2147483688" r:id="rId74"/>
    <p:sldLayoutId id="2147483689" r:id="rId75"/>
    <p:sldLayoutId id="2147483683" r:id="rId76"/>
    <p:sldLayoutId id="2147483702" r:id="rId77"/>
    <p:sldLayoutId id="2147483746" r:id="rId78"/>
    <p:sldLayoutId id="2147483722" r:id="rId79"/>
    <p:sldLayoutId id="2147483747" r:id="rId80"/>
    <p:sldLayoutId id="2147483763" r:id="rId81"/>
    <p:sldLayoutId id="2147483691" r:id="rId82"/>
    <p:sldLayoutId id="2147483692" r:id="rId83"/>
    <p:sldLayoutId id="2147483693" r:id="rId84"/>
    <p:sldLayoutId id="2147483694" r:id="rId85"/>
    <p:sldLayoutId id="2147483684" r:id="rId8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4000"/>
        </a:lnSpc>
        <a:spcBef>
          <a:spcPts val="0"/>
        </a:spcBef>
        <a:spcAft>
          <a:spcPts val="1000"/>
        </a:spcAft>
        <a:buFont typeface="System Font Regular"/>
        <a:buNone/>
        <a:defRPr sz="2000" kern="1200">
          <a:solidFill>
            <a:schemeClr val="tx1"/>
          </a:solidFill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lvl1pPr>
      <a:lvl2pPr marL="228600" indent="-228600" algn="l" defTabSz="914400" rtl="0" eaLnBrk="1" latinLnBrk="0" hangingPunct="1">
        <a:lnSpc>
          <a:spcPct val="114000"/>
        </a:lnSpc>
        <a:spcBef>
          <a:spcPts val="500"/>
        </a:spcBef>
        <a:spcAft>
          <a:spcPts val="500"/>
        </a:spcAft>
        <a:buFont typeface="System Font Regular"/>
        <a:buChar char="+"/>
        <a:defRPr sz="1800" kern="1200">
          <a:solidFill>
            <a:schemeClr val="tx1"/>
          </a:solidFill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lvl2pPr>
      <a:lvl3pPr marL="457200" indent="-228600" algn="l" defTabSz="914400" rtl="0" eaLnBrk="1" latinLnBrk="0" hangingPunct="1">
        <a:lnSpc>
          <a:spcPct val="114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lvl3pPr>
      <a:lvl4pPr marL="914400" indent="-228600" algn="l" defTabSz="914400" rtl="0" eaLnBrk="1" latinLnBrk="0" hangingPunct="1">
        <a:lnSpc>
          <a:spcPct val="114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lvl4pPr>
      <a:lvl5pPr marL="1371600" indent="-228600" algn="l" defTabSz="914400" rtl="0" eaLnBrk="1" latinLnBrk="0" hangingPunct="1">
        <a:lnSpc>
          <a:spcPct val="114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E3C5-4BE9-1EFA-4975-308D1CC6F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Keep your organizational objectives – and parent engagement strategy – front and center as you plan your MAC/BAC efforts.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BC7B4A-AD92-6D28-B592-0B3A3E5B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99E9-B87E-F34E-9786-BFFDAC138772}" type="slidenum">
              <a:rPr lang="en-US" smtClean="0"/>
              <a:t>1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B508C-3B59-3815-A4C9-4DB040C0AA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706" y="1828798"/>
            <a:ext cx="10329794" cy="3321783"/>
          </a:xfrm>
        </p:spPr>
        <p:txBody>
          <a:bodyPr>
            <a:noAutofit/>
          </a:bodyPr>
          <a:lstStyle/>
          <a:p>
            <a:r>
              <a:rPr lang="en-US" b="1" dirty="0"/>
              <a:t>What is the long-term objective of engaging families (i.e., what do you hope to achieve)?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E.g., We want to improve the health of low-income children and families in our community.</a:t>
            </a:r>
          </a:p>
          <a:p>
            <a:r>
              <a:rPr lang="en-US" b="1" dirty="0"/>
              <a:t>What are intermediate goals to reach this objective (i.e., what do you want your organization to achieve in the next one year, five years)?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E.g., We want to ensure our state’s Medicaid program reflects the lived experiences of its enrollees so it can best serve families.</a:t>
            </a:r>
          </a:p>
          <a:p>
            <a:r>
              <a:rPr lang="en-US" b="1" dirty="0"/>
              <a:t>What activities will you undertake in the next </a:t>
            </a:r>
            <a:r>
              <a:rPr lang="en-US" b="1"/>
              <a:t>six months to one </a:t>
            </a:r>
            <a:r>
              <a:rPr lang="en-US" b="1" dirty="0"/>
              <a:t>year to achieve these goals?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E.g., We want to help our state stand up a healthy and sustainable MAC/BAC.</a:t>
            </a:r>
          </a:p>
        </p:txBody>
      </p:sp>
      <p:pic>
        <p:nvPicPr>
          <p:cNvPr id="6" name="Picture 5" descr="A blue arrow pointing to the right&#10;&#10;Description automatically generated">
            <a:extLst>
              <a:ext uri="{FF2B5EF4-FFF2-40B4-BE49-F238E27FC236}">
                <a16:creationId xmlns:a16="http://schemas.microsoft.com/office/drawing/2014/main" id="{374B344F-74B3-91E4-1DD3-4947DB6B8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109" y="4553778"/>
            <a:ext cx="252322" cy="26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1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DDCBE-06C5-4D07-4174-A92227829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recruitment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525C06-0774-B8CF-6732-FA623533B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99E9-B87E-F34E-9786-BFFDAC138772}" type="slidenum">
              <a:rPr lang="en-US" smtClean="0"/>
              <a:t>2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1C857D-D07F-2C8D-3F9F-67F0F1814A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707" y="1828800"/>
            <a:ext cx="10875894" cy="4353869"/>
          </a:xfrm>
        </p:spPr>
        <p:txBody>
          <a:bodyPr/>
          <a:lstStyle/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Make equity the goal and expectation 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Prioritize in-person recruitment 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Give parents choices and control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Be accessible (communicate orally and through written materials, in plain language, and in multiple languages)</a:t>
            </a:r>
          </a:p>
        </p:txBody>
      </p:sp>
    </p:spTree>
    <p:extLst>
      <p:ext uri="{BB962C8B-B14F-4D97-AF65-F5344CB8AC3E}">
        <p14:creationId xmlns:p14="http://schemas.microsoft.com/office/powerpoint/2010/main" val="1103124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MMB">
      <a:dk1>
        <a:srgbClr val="707374"/>
      </a:dk1>
      <a:lt1>
        <a:srgbClr val="FFFFFF"/>
      </a:lt1>
      <a:dk2>
        <a:srgbClr val="1E5971"/>
      </a:dk2>
      <a:lt2>
        <a:srgbClr val="E8E8E8"/>
      </a:lt2>
      <a:accent1>
        <a:srgbClr val="F8971D"/>
      </a:accent1>
      <a:accent2>
        <a:srgbClr val="092832"/>
      </a:accent2>
      <a:accent3>
        <a:srgbClr val="AAC5CE"/>
      </a:accent3>
      <a:accent4>
        <a:srgbClr val="578983"/>
      </a:accent4>
      <a:accent5>
        <a:srgbClr val="F7966E"/>
      </a:accent5>
      <a:accent6>
        <a:srgbClr val="CF4527"/>
      </a:accent6>
      <a:hlink>
        <a:srgbClr val="467886"/>
      </a:hlink>
      <a:folHlink>
        <a:srgbClr val="96607D"/>
      </a:folHlink>
    </a:clrScheme>
    <a:fontScheme name="GMMB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MMB_2024_v7" id="{74D4C9AE-2DCB-0149-B4E8-5760AAD5AF2A}" vid="{C1BC4483-D5B1-174A-AE46-0C948F5D71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38563</TotalTime>
  <Words>195</Words>
  <Application>Microsoft Macintosh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Arial</vt:lpstr>
      <vt:lpstr>Calibri</vt:lpstr>
      <vt:lpstr>Georgia</vt:lpstr>
      <vt:lpstr>Helvetica Neue</vt:lpstr>
      <vt:lpstr>Helvetica Neue Light</vt:lpstr>
      <vt:lpstr>System Font Regular</vt:lpstr>
      <vt:lpstr>Office Theme</vt:lpstr>
      <vt:lpstr>Keep your organizational objectives – and parent engagement strategy – front and center as you plan your MAC/BAC efforts.</vt:lpstr>
      <vt:lpstr>Best practices for recruitment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Serrin Ransom (GMMB)</dc:creator>
  <cp:lastModifiedBy>Sarah Whitworth (GMMB)</cp:lastModifiedBy>
  <cp:revision>358</cp:revision>
  <dcterms:created xsi:type="dcterms:W3CDTF">2024-03-12T17:32:53Z</dcterms:created>
  <dcterms:modified xsi:type="dcterms:W3CDTF">2024-10-25T16:02:18Z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e19d756-792e-42a1-bcad-4cb9051ddd2d_Enabled">
    <vt:lpwstr>true</vt:lpwstr>
  </property>
  <property fmtid="{D5CDD505-2E9C-101B-9397-08002B2CF9AE}" pid="3" name="MSIP_Label_8e19d756-792e-42a1-bcad-4cb9051ddd2d_SetDate">
    <vt:lpwstr>2024-10-25T14:46:07Z</vt:lpwstr>
  </property>
  <property fmtid="{D5CDD505-2E9C-101B-9397-08002B2CF9AE}" pid="4" name="MSIP_Label_8e19d756-792e-42a1-bcad-4cb9051ddd2d_Method">
    <vt:lpwstr>Standard</vt:lpwstr>
  </property>
  <property fmtid="{D5CDD505-2E9C-101B-9397-08002B2CF9AE}" pid="5" name="MSIP_Label_8e19d756-792e-42a1-bcad-4cb9051ddd2d_Name">
    <vt:lpwstr>Confidential</vt:lpwstr>
  </property>
  <property fmtid="{D5CDD505-2E9C-101B-9397-08002B2CF9AE}" pid="6" name="MSIP_Label_8e19d756-792e-42a1-bcad-4cb9051ddd2d_SiteId">
    <vt:lpwstr>41eb501a-f671-4ce0-a5bf-b64168c3705f</vt:lpwstr>
  </property>
  <property fmtid="{D5CDD505-2E9C-101B-9397-08002B2CF9AE}" pid="7" name="MSIP_Label_8e19d756-792e-42a1-bcad-4cb9051ddd2d_ActionId">
    <vt:lpwstr>7671c3e5-846c-4b13-8662-4daca49b03d8</vt:lpwstr>
  </property>
  <property fmtid="{D5CDD505-2E9C-101B-9397-08002B2CF9AE}" pid="8" name="MSIP_Label_8e19d756-792e-42a1-bcad-4cb9051ddd2d_ContentBits">
    <vt:lpwstr>2</vt:lpwstr>
  </property>
  <property fmtid="{D5CDD505-2E9C-101B-9397-08002B2CF9AE}" pid="9" name="ClassificationContentMarkingFooterLocations">
    <vt:lpwstr>Office Theme:5</vt:lpwstr>
  </property>
  <property fmtid="{D5CDD505-2E9C-101B-9397-08002B2CF9AE}" pid="10" name="ClassificationContentMarkingFooterText">
    <vt:lpwstr>Confidential - Not for Public Consumption or Distribution</vt:lpwstr>
  </property>
</Properties>
</file>