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61" r:id="rId2"/>
    <p:sldMasterId id="2147483685" r:id="rId3"/>
  </p:sldMasterIdLst>
  <p:notesMasterIdLst>
    <p:notesMasterId r:id="rId31"/>
  </p:notesMasterIdLst>
  <p:sldIdLst>
    <p:sldId id="874" r:id="rId4"/>
    <p:sldId id="257" r:id="rId5"/>
    <p:sldId id="258" r:id="rId6"/>
    <p:sldId id="259" r:id="rId7"/>
    <p:sldId id="260" r:id="rId8"/>
    <p:sldId id="261" r:id="rId9"/>
    <p:sldId id="269" r:id="rId10"/>
    <p:sldId id="868" r:id="rId11"/>
    <p:sldId id="861" r:id="rId12"/>
    <p:sldId id="638" r:id="rId13"/>
    <p:sldId id="862" r:id="rId14"/>
    <p:sldId id="858" r:id="rId15"/>
    <p:sldId id="856" r:id="rId16"/>
    <p:sldId id="857" r:id="rId17"/>
    <p:sldId id="873" r:id="rId18"/>
    <p:sldId id="864" r:id="rId19"/>
    <p:sldId id="870" r:id="rId20"/>
    <p:sldId id="850" r:id="rId21"/>
    <p:sldId id="851" r:id="rId22"/>
    <p:sldId id="288" r:id="rId23"/>
    <p:sldId id="256" r:id="rId24"/>
    <p:sldId id="708" r:id="rId25"/>
    <p:sldId id="687" r:id="rId26"/>
    <p:sldId id="709" r:id="rId27"/>
    <p:sldId id="669" r:id="rId28"/>
    <p:sldId id="710" r:id="rId29"/>
    <p:sldId id="262" r:id="rId30"/>
  </p:sldIdLst>
  <p:sldSz cx="12192000" cy="6858000"/>
  <p:notesSz cx="6950075" cy="9236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8" roundtripDataSignature="AMtx7mikspEzO9mHa0LTE+Vu5I1j71v8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E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59" autoAdjust="0"/>
    <p:restoredTop sz="96770"/>
  </p:normalViewPr>
  <p:slideViewPr>
    <p:cSldViewPr snapToGrid="0">
      <p:cViewPr varScale="1">
        <p:scale>
          <a:sx n="120" d="100"/>
          <a:sy n="120" d="100"/>
        </p:scale>
        <p:origin x="82" y="403"/>
      </p:cViewPr>
      <p:guideLst>
        <p:guide orient="horz" pos="2160"/>
        <p:guide pos="3840"/>
      </p:guideLst>
    </p:cSldViewPr>
  </p:slideViewPr>
  <p:notesTextViewPr>
    <p:cViewPr>
      <p:scale>
        <a:sx n="1" d="1"/>
        <a:sy n="1" d="1"/>
      </p:scale>
      <p:origin x="0" y="0"/>
    </p:cViewPr>
  </p:notesTextViewPr>
  <p:notesViewPr>
    <p:cSldViewPr snapToGrid="0">
      <p:cViewPr varScale="1">
        <p:scale>
          <a:sx n="116" d="100"/>
          <a:sy n="116" d="100"/>
        </p:scale>
        <p:origin x="4672" y="20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68" Type="http://customschemas.google.com/relationships/presentationmetadata" Target="meta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69" Type="http://schemas.openxmlformats.org/officeDocument/2006/relationships/presProps" Target="presProps.xml"/><Relationship Id="rId8" Type="http://schemas.openxmlformats.org/officeDocument/2006/relationships/slide" Target="slides/slide5.xml"/><Relationship Id="rId7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Percent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EE2-4E63-A956-ABE81FCE2C4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EE2-4E63-A956-ABE81FCE2C4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EE2-4E63-A956-ABE81FCE2C4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EE2-4E63-A956-ABE81FCE2C4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FFS Base</c:v>
                </c:pt>
                <c:pt idx="1">
                  <c:v>Managed Care Base</c:v>
                </c:pt>
                <c:pt idx="2">
                  <c:v>Supplemental</c:v>
                </c:pt>
                <c:pt idx="3">
                  <c:v>State-Directed</c:v>
                </c:pt>
              </c:strCache>
            </c:strRef>
          </c:cat>
          <c:val>
            <c:numRef>
              <c:f>Sheet1!$B$2:$B$5</c:f>
              <c:numCache>
                <c:formatCode>0%</c:formatCode>
                <c:ptCount val="4"/>
                <c:pt idx="0">
                  <c:v>0.19</c:v>
                </c:pt>
                <c:pt idx="1">
                  <c:v>0.41</c:v>
                </c:pt>
                <c:pt idx="2">
                  <c:v>0.2</c:v>
                </c:pt>
                <c:pt idx="3">
                  <c:v>0.2</c:v>
                </c:pt>
              </c:numCache>
            </c:numRef>
          </c:val>
          <c:extLst>
            <c:ext xmlns:c16="http://schemas.microsoft.com/office/drawing/2014/chart" uri="{C3380CC4-5D6E-409C-BE32-E72D297353CC}">
              <c16:uniqueId val="{00000000-FBFE-4F14-876C-E01B213F572B}"/>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09616506270049E-2"/>
          <c:y val="5.2767154105736784E-2"/>
          <c:w val="0.99650733660003066"/>
          <c:h val="0.75799158722984827"/>
        </c:manualLayout>
      </c:layout>
      <c:pieChart>
        <c:varyColors val="1"/>
        <c:ser>
          <c:idx val="0"/>
          <c:order val="0"/>
          <c:tx>
            <c:strRef>
              <c:f>Sheet1!$B$1</c:f>
              <c:strCache>
                <c:ptCount val="1"/>
                <c:pt idx="0">
                  <c:v>Share of Federal Funding</c:v>
                </c:pt>
              </c:strCache>
            </c:strRef>
          </c:tx>
          <c:dPt>
            <c:idx val="0"/>
            <c:bubble3D val="0"/>
            <c:spPr>
              <a:solidFill>
                <a:schemeClr val="accent1"/>
              </a:solidFill>
              <a:ln>
                <a:noFill/>
              </a:ln>
              <a:effectLst/>
            </c:spPr>
            <c:extLst>
              <c:ext xmlns:c16="http://schemas.microsoft.com/office/drawing/2014/chart" uri="{C3380CC4-5D6E-409C-BE32-E72D297353CC}">
                <c16:uniqueId val="{00000001-B299-4BB0-9D01-1DA13F9F6D61}"/>
              </c:ext>
            </c:extLst>
          </c:dPt>
          <c:dPt>
            <c:idx val="1"/>
            <c:bubble3D val="0"/>
            <c:spPr>
              <a:solidFill>
                <a:schemeClr val="accent4">
                  <a:lumMod val="60000"/>
                  <a:lumOff val="40000"/>
                </a:schemeClr>
              </a:solidFill>
              <a:ln>
                <a:noFill/>
              </a:ln>
              <a:effectLst/>
            </c:spPr>
            <c:extLst>
              <c:ext xmlns:c16="http://schemas.microsoft.com/office/drawing/2014/chart" uri="{C3380CC4-5D6E-409C-BE32-E72D297353CC}">
                <c16:uniqueId val="{00000003-B299-4BB0-9D01-1DA13F9F6D61}"/>
              </c:ext>
            </c:extLst>
          </c:dPt>
          <c:dPt>
            <c:idx val="2"/>
            <c:bubble3D val="0"/>
            <c:spPr>
              <a:solidFill>
                <a:schemeClr val="accent3"/>
              </a:solidFill>
              <a:ln>
                <a:noFill/>
              </a:ln>
              <a:effectLst/>
            </c:spPr>
            <c:extLst>
              <c:ext xmlns:c16="http://schemas.microsoft.com/office/drawing/2014/chart" uri="{C3380CC4-5D6E-409C-BE32-E72D297353CC}">
                <c16:uniqueId val="{00000005-B299-4BB0-9D01-1DA13F9F6D61}"/>
              </c:ext>
            </c:extLst>
          </c:dPt>
          <c:dPt>
            <c:idx val="3"/>
            <c:bubble3D val="0"/>
            <c:spPr>
              <a:solidFill>
                <a:schemeClr val="accent4"/>
              </a:solidFill>
              <a:ln>
                <a:noFill/>
              </a:ln>
              <a:effectLst/>
            </c:spPr>
            <c:extLst>
              <c:ext xmlns:c16="http://schemas.microsoft.com/office/drawing/2014/chart" uri="{C3380CC4-5D6E-409C-BE32-E72D297353CC}">
                <c16:uniqueId val="{00000007-B299-4BB0-9D01-1DA13F9F6D61}"/>
              </c:ext>
            </c:extLst>
          </c:dPt>
          <c:dPt>
            <c:idx val="4"/>
            <c:bubble3D val="0"/>
            <c:spPr>
              <a:solidFill>
                <a:schemeClr val="accent5"/>
              </a:solidFill>
              <a:ln>
                <a:noFill/>
              </a:ln>
              <a:effectLst/>
            </c:spPr>
            <c:extLst>
              <c:ext xmlns:c16="http://schemas.microsoft.com/office/drawing/2014/chart" uri="{C3380CC4-5D6E-409C-BE32-E72D297353CC}">
                <c16:uniqueId val="{00000009-B299-4BB0-9D01-1DA13F9F6D61}"/>
              </c:ext>
            </c:extLst>
          </c:dPt>
          <c:dPt>
            <c:idx val="5"/>
            <c:bubble3D val="0"/>
            <c:spPr>
              <a:solidFill>
                <a:schemeClr val="accent6"/>
              </a:solidFill>
              <a:ln>
                <a:noFill/>
              </a:ln>
              <a:effectLst/>
            </c:spPr>
            <c:extLst>
              <c:ext xmlns:c16="http://schemas.microsoft.com/office/drawing/2014/chart" uri="{C3380CC4-5D6E-409C-BE32-E72D297353CC}">
                <c16:uniqueId val="{0000000B-B299-4BB0-9D01-1DA13F9F6D61}"/>
              </c:ext>
            </c:extLst>
          </c:dPt>
          <c:dPt>
            <c:idx val="6"/>
            <c:bubble3D val="0"/>
            <c:spPr>
              <a:solidFill>
                <a:schemeClr val="bg2">
                  <a:lumMod val="20000"/>
                  <a:lumOff val="80000"/>
                </a:schemeClr>
              </a:solidFill>
              <a:ln>
                <a:noFill/>
              </a:ln>
              <a:effectLst/>
            </c:spPr>
            <c:extLst>
              <c:ext xmlns:c16="http://schemas.microsoft.com/office/drawing/2014/chart" uri="{C3380CC4-5D6E-409C-BE32-E72D297353CC}">
                <c16:uniqueId val="{0000000D-B299-4BB0-9D01-1DA13F9F6D61}"/>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99-4BB0-9D01-1DA13F9F6D61}"/>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99-4BB0-9D01-1DA13F9F6D61}"/>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299-4BB0-9D01-1DA13F9F6D61}"/>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299-4BB0-9D01-1DA13F9F6D61}"/>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299-4BB0-9D01-1DA13F9F6D61}"/>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299-4BB0-9D01-1DA13F9F6D61}"/>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299-4BB0-9D01-1DA13F9F6D6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2"/>
                    </a:solidFill>
                    <a:latin typeface="Helvetica Neue Ligh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Sheet1!$A$2:$A$8</c:f>
              <c:strCache>
                <c:ptCount val="7"/>
                <c:pt idx="0">
                  <c:v>Medicaid</c:v>
                </c:pt>
                <c:pt idx="1">
                  <c:v>K-12 Education</c:v>
                </c:pt>
                <c:pt idx="2">
                  <c:v>Higher Education</c:v>
                </c:pt>
                <c:pt idx="3">
                  <c:v>Public Assistance</c:v>
                </c:pt>
                <c:pt idx="4">
                  <c:v>Transportation</c:v>
                </c:pt>
                <c:pt idx="5">
                  <c:v>Corrections</c:v>
                </c:pt>
                <c:pt idx="6">
                  <c:v>All Other</c:v>
                </c:pt>
              </c:strCache>
            </c:strRef>
          </c:cat>
          <c:val>
            <c:numRef>
              <c:f>Sheet1!$B$2:$B$8</c:f>
              <c:numCache>
                <c:formatCode>0.00%</c:formatCode>
                <c:ptCount val="7"/>
                <c:pt idx="0">
                  <c:v>0.56130000000000002</c:v>
                </c:pt>
                <c:pt idx="1">
                  <c:v>9.9500000000000005E-2</c:v>
                </c:pt>
                <c:pt idx="2">
                  <c:v>3.1E-2</c:v>
                </c:pt>
                <c:pt idx="3">
                  <c:v>1.6899999999999998E-2</c:v>
                </c:pt>
                <c:pt idx="4">
                  <c:v>6.0999999999999999E-2</c:v>
                </c:pt>
                <c:pt idx="5">
                  <c:v>6.8999999999999999E-3</c:v>
                </c:pt>
                <c:pt idx="6">
                  <c:v>0.22339999999999999</c:v>
                </c:pt>
              </c:numCache>
            </c:numRef>
          </c:val>
          <c:extLst>
            <c:ext xmlns:c16="http://schemas.microsoft.com/office/drawing/2014/chart" uri="{C3380CC4-5D6E-409C-BE32-E72D297353CC}">
              <c16:uniqueId val="{0000000E-B299-4BB0-9D01-1DA13F9F6D61}"/>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7313046806649168"/>
          <c:y val="0.83228480613559752"/>
          <c:w val="0.71766568241469819"/>
          <c:h val="0.110183132236031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2"/>
              </a:solidFill>
              <a:latin typeface="Helvetica Neue Ligh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0.28224</cdr:x>
      <cdr:y>0.89633</cdr:y>
    </cdr:from>
    <cdr:to>
      <cdr:x>0.73691</cdr:x>
      <cdr:y>0.94891</cdr:y>
    </cdr:to>
    <cdr:sp macro="" textlink="">
      <cdr:nvSpPr>
        <cdr:cNvPr id="2" name="TextBox 1">
          <a:extLst xmlns:a="http://schemas.openxmlformats.org/drawingml/2006/main">
            <a:ext uri="{FF2B5EF4-FFF2-40B4-BE49-F238E27FC236}">
              <a16:creationId xmlns:a16="http://schemas.microsoft.com/office/drawing/2014/main" id="{C2EB5A52-6B35-4701-83D4-9446E0ED2C80}"/>
            </a:ext>
          </a:extLst>
        </cdr:cNvPr>
        <cdr:cNvSpPr txBox="1"/>
      </cdr:nvSpPr>
      <cdr:spPr>
        <a:xfrm xmlns:a="http://schemas.openxmlformats.org/drawingml/2006/main">
          <a:off x="2095500" y="4545753"/>
          <a:ext cx="3375660"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11699" cy="461804"/>
          </a:xfrm>
          <a:prstGeom prst="rect">
            <a:avLst/>
          </a:prstGeom>
          <a:noFill/>
          <a:ln>
            <a:noFill/>
          </a:ln>
        </p:spPr>
        <p:txBody>
          <a:bodyPr spcFirstLastPara="1" wrap="square" lIns="92476" tIns="46226" rIns="92476" bIns="46226"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36768" y="0"/>
            <a:ext cx="3011699" cy="461804"/>
          </a:xfrm>
          <a:prstGeom prst="rect">
            <a:avLst/>
          </a:prstGeom>
          <a:noFill/>
          <a:ln>
            <a:noFill/>
          </a:ln>
        </p:spPr>
        <p:txBody>
          <a:bodyPr spcFirstLastPara="1" wrap="square" lIns="92476" tIns="46226" rIns="92476" bIns="46226"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5008" y="4387136"/>
            <a:ext cx="5560060" cy="4156234"/>
          </a:xfrm>
          <a:prstGeom prst="rect">
            <a:avLst/>
          </a:prstGeom>
          <a:noFill/>
          <a:ln>
            <a:noFill/>
          </a:ln>
        </p:spPr>
        <p:txBody>
          <a:bodyPr spcFirstLastPara="1" wrap="square" lIns="92476" tIns="46226" rIns="92476" bIns="46226"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668"/>
            <a:ext cx="3011699" cy="461804"/>
          </a:xfrm>
          <a:prstGeom prst="rect">
            <a:avLst/>
          </a:prstGeom>
          <a:noFill/>
          <a:ln>
            <a:noFill/>
          </a:ln>
        </p:spPr>
        <p:txBody>
          <a:bodyPr spcFirstLastPara="1" wrap="square" lIns="92476" tIns="46226" rIns="92476" bIns="46226"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36768" y="8772668"/>
            <a:ext cx="3011699" cy="461804"/>
          </a:xfrm>
          <a:prstGeom prst="rect">
            <a:avLst/>
          </a:prstGeom>
          <a:noFill/>
          <a:ln>
            <a:noFill/>
          </a:ln>
        </p:spPr>
        <p:txBody>
          <a:bodyPr spcFirstLastPara="1" wrap="square" lIns="92476" tIns="46226" rIns="92476" bIns="46226"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4e7a6b125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4e7a6b1259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34e7a6b1259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1A096-9224-C440-852A-9B1D43006A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929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1A096-9224-C440-852A-9B1D43006A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3359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1A096-9224-C440-852A-9B1D43006A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1403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1A096-9224-C440-852A-9B1D43006A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620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1A096-9224-C440-852A-9B1D43006A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8546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1A096-9224-C440-852A-9B1D43006A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743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1A096-9224-C440-852A-9B1D43006A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51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1A096-9224-C440-852A-9B1D43006A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3851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1A096-9224-C440-852A-9B1D43006A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052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695008" y="4387136"/>
            <a:ext cx="5560060" cy="4156234"/>
          </a:xfrm>
          <a:prstGeom prst="rect">
            <a:avLst/>
          </a:prstGeom>
        </p:spPr>
        <p:txBody>
          <a:bodyPr spcFirstLastPara="1" wrap="square" lIns="92476" tIns="46226" rIns="92476" bIns="46226" anchor="t" anchorCtr="0">
            <a:noAutofit/>
          </a:bodyPr>
          <a:lstStyle/>
          <a:p>
            <a:pPr marL="0" indent="0"/>
            <a:endParaRPr dirty="0"/>
          </a:p>
        </p:txBody>
      </p:sp>
      <p:sp>
        <p:nvSpPr>
          <p:cNvPr id="108" name="Google Shape;108;p1: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4ce94cc48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g34ce94cc48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g34ce94cc48f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B0A29F-B2A7-4541-9164-50566514170F}" type="slidenum">
              <a:rPr lang="en-US" smtClean="0"/>
              <a:pPr/>
              <a:t>22</a:t>
            </a:fld>
            <a:endParaRPr lang="en-US" dirty="0"/>
          </a:p>
        </p:txBody>
      </p:sp>
    </p:spTree>
    <p:extLst>
      <p:ext uri="{BB962C8B-B14F-4D97-AF65-F5344CB8AC3E}">
        <p14:creationId xmlns:p14="http://schemas.microsoft.com/office/powerpoint/2010/main" val="4128999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BCBD8-0986-C929-8D9B-802E0457F3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517540-90E2-4790-317A-7770C3554E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D0F8E5-F849-DFCD-4718-00A4330403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91779A-8B1C-4858-EB8E-997447125986}"/>
              </a:ext>
            </a:extLst>
          </p:cNvPr>
          <p:cNvSpPr>
            <a:spLocks noGrp="1"/>
          </p:cNvSpPr>
          <p:nvPr>
            <p:ph type="sldNum" sz="quarter" idx="5"/>
          </p:nvPr>
        </p:nvSpPr>
        <p:spPr/>
        <p:txBody>
          <a:bodyPr/>
          <a:lstStyle/>
          <a:p>
            <a:fld id="{85B0A29F-B2A7-4541-9164-50566514170F}" type="slidenum">
              <a:rPr lang="en-US" smtClean="0"/>
              <a:pPr/>
              <a:t>23</a:t>
            </a:fld>
            <a:endParaRPr lang="en-US" dirty="0"/>
          </a:p>
        </p:txBody>
      </p:sp>
    </p:spTree>
    <p:extLst>
      <p:ext uri="{BB962C8B-B14F-4D97-AF65-F5344CB8AC3E}">
        <p14:creationId xmlns:p14="http://schemas.microsoft.com/office/powerpoint/2010/main" val="336903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03603-94DB-9BD8-F059-60E2C59F21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529724-9074-DD00-63AD-FBA4A6472D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2C5CB2-3272-1354-318A-D0F32F7B60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1AF803-9C47-A038-05BD-8E7F9EDABE05}"/>
              </a:ext>
            </a:extLst>
          </p:cNvPr>
          <p:cNvSpPr>
            <a:spLocks noGrp="1"/>
          </p:cNvSpPr>
          <p:nvPr>
            <p:ph type="sldNum" sz="quarter" idx="5"/>
          </p:nvPr>
        </p:nvSpPr>
        <p:spPr/>
        <p:txBody>
          <a:bodyPr/>
          <a:lstStyle/>
          <a:p>
            <a:fld id="{85B0A29F-B2A7-4541-9164-50566514170F}" type="slidenum">
              <a:rPr lang="en-US" smtClean="0"/>
              <a:pPr/>
              <a:t>24</a:t>
            </a:fld>
            <a:endParaRPr lang="en-US" dirty="0"/>
          </a:p>
        </p:txBody>
      </p:sp>
    </p:spTree>
    <p:extLst>
      <p:ext uri="{BB962C8B-B14F-4D97-AF65-F5344CB8AC3E}">
        <p14:creationId xmlns:p14="http://schemas.microsoft.com/office/powerpoint/2010/main" val="3511105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B0A29F-B2A7-4541-9164-50566514170F}" type="slidenum">
              <a:rPr lang="en-US" smtClean="0"/>
              <a:pPr/>
              <a:t>25</a:t>
            </a:fld>
            <a:endParaRPr lang="en-US" dirty="0"/>
          </a:p>
        </p:txBody>
      </p:sp>
    </p:spTree>
    <p:extLst>
      <p:ext uri="{BB962C8B-B14F-4D97-AF65-F5344CB8AC3E}">
        <p14:creationId xmlns:p14="http://schemas.microsoft.com/office/powerpoint/2010/main" val="3411463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F69B6-302D-CD7A-9F18-666178957E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BCA93-6BAA-5DF5-F625-87A0B1B721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484775-DA50-8C07-82AD-C6CC2CC216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3B9370-4C0E-0023-587F-BA74A075F357}"/>
              </a:ext>
            </a:extLst>
          </p:cNvPr>
          <p:cNvSpPr>
            <a:spLocks noGrp="1"/>
          </p:cNvSpPr>
          <p:nvPr>
            <p:ph type="sldNum" sz="quarter" idx="5"/>
          </p:nvPr>
        </p:nvSpPr>
        <p:spPr/>
        <p:txBody>
          <a:bodyPr/>
          <a:lstStyle/>
          <a:p>
            <a:fld id="{85B0A29F-B2A7-4541-9164-50566514170F}" type="slidenum">
              <a:rPr lang="en-US" smtClean="0"/>
              <a:pPr/>
              <a:t>26</a:t>
            </a:fld>
            <a:endParaRPr lang="en-US" dirty="0"/>
          </a:p>
        </p:txBody>
      </p:sp>
    </p:spTree>
    <p:extLst>
      <p:ext uri="{BB962C8B-B14F-4D97-AF65-F5344CB8AC3E}">
        <p14:creationId xmlns:p14="http://schemas.microsoft.com/office/powerpoint/2010/main" val="1364665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4e89e3e5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4e89e3e57f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g34e89e3e57f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4ce94cc48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34ce94cc48f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g34ce94cc48f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4e4385264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4e4385264a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g34e4385264a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4e4385264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4e4385264a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34e4385264a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4e4385264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4e4385264a_0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g34e4385264a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28F68-7A67-4294-816E-7C4FCE361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74147-0C78-2566-5FBB-2F76667B0D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76C568-C5A0-A6DF-A147-1DCA6D6C35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8E2E8E-B45D-1308-68A4-67FC6644BCA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1A096-9224-C440-852A-9B1D43006A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2460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1A096-9224-C440-852A-9B1D43006A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2348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1A096-9224-C440-852A-9B1D43006A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18380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pic>
        <p:nvPicPr>
          <p:cNvPr id="13" name="Google Shape;13;p7"/>
          <p:cNvPicPr preferRelativeResize="0"/>
          <p:nvPr/>
        </p:nvPicPr>
        <p:blipFill rotWithShape="1">
          <a:blip r:embed="rId2">
            <a:alphaModFix/>
          </a:blip>
          <a:srcRect t="3810" b="26067"/>
          <a:stretch/>
        </p:blipFill>
        <p:spPr>
          <a:xfrm>
            <a:off x="-152400" y="0"/>
            <a:ext cx="12496800" cy="7010400"/>
          </a:xfrm>
          <a:prstGeom prst="rect">
            <a:avLst/>
          </a:prstGeom>
          <a:noFill/>
          <a:ln>
            <a:noFill/>
          </a:ln>
        </p:spPr>
      </p:pic>
      <p:sp>
        <p:nvSpPr>
          <p:cNvPr id="14" name="Google Shape;14;p7"/>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00"/>
              </a:spcBef>
              <a:spcAft>
                <a:spcPts val="0"/>
              </a:spcAft>
              <a:buClr>
                <a:schemeClr val="lt1"/>
              </a:buClr>
              <a:buSzPts val="4000"/>
              <a:buNone/>
              <a:defRPr sz="4000" b="0" i="0">
                <a:solidFill>
                  <a:schemeClr val="lt1"/>
                </a:solidFill>
                <a:latin typeface="Calibri" panose="020F0502020204030204" pitchFamily="34" charset="0"/>
                <a:ea typeface="Helvetica Neue"/>
                <a:cs typeface="Calibri" panose="020F0502020204030204" pitchFamily="34" charset="0"/>
                <a:sym typeface="Helvetica Neue"/>
              </a:defRPr>
            </a:lvl1pPr>
            <a:lvl2pPr lvl="1" algn="ctr">
              <a:lnSpc>
                <a:spcPct val="90000"/>
              </a:lnSpc>
              <a:spcBef>
                <a:spcPts val="560"/>
              </a:spcBef>
              <a:spcAft>
                <a:spcPts val="0"/>
              </a:spcAft>
              <a:buClr>
                <a:srgbClr val="888888"/>
              </a:buClr>
              <a:buSzPts val="2800"/>
              <a:buNone/>
              <a:defRPr>
                <a:solidFill>
                  <a:srgbClr val="888888"/>
                </a:solidFill>
              </a:defRPr>
            </a:lvl2pPr>
            <a:lvl3pPr lvl="2" algn="ctr">
              <a:lnSpc>
                <a:spcPct val="90000"/>
              </a:lnSpc>
              <a:spcBef>
                <a:spcPts val="480"/>
              </a:spcBef>
              <a:spcAft>
                <a:spcPts val="0"/>
              </a:spcAft>
              <a:buClr>
                <a:srgbClr val="888888"/>
              </a:buClr>
              <a:buSzPts val="2400"/>
              <a:buNone/>
              <a:defRPr>
                <a:solidFill>
                  <a:srgbClr val="888888"/>
                </a:solidFill>
              </a:defRPr>
            </a:lvl3pPr>
            <a:lvl4pPr lvl="3" algn="ctr">
              <a:lnSpc>
                <a:spcPct val="90000"/>
              </a:lnSpc>
              <a:spcBef>
                <a:spcPts val="400"/>
              </a:spcBef>
              <a:spcAft>
                <a:spcPts val="0"/>
              </a:spcAft>
              <a:buClr>
                <a:srgbClr val="888888"/>
              </a:buClr>
              <a:buSzPts val="2000"/>
              <a:buNone/>
              <a:defRPr>
                <a:solidFill>
                  <a:srgbClr val="888888"/>
                </a:solidFill>
              </a:defRPr>
            </a:lvl4pPr>
            <a:lvl5pPr lvl="4" algn="ctr">
              <a:lnSpc>
                <a:spcPct val="90000"/>
              </a:lnSpc>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dirty="0"/>
          </a:p>
        </p:txBody>
      </p:sp>
      <p:sp>
        <p:nvSpPr>
          <p:cNvPr id="2" name="Rectangle 1">
            <a:extLst>
              <a:ext uri="{FF2B5EF4-FFF2-40B4-BE49-F238E27FC236}">
                <a16:creationId xmlns:a16="http://schemas.microsoft.com/office/drawing/2014/main" id="{AFCDF450-E2C4-899C-BF9B-937395C3412F}"/>
              </a:ext>
            </a:extLst>
          </p:cNvPr>
          <p:cNvSpPr/>
          <p:nvPr userDrawn="1"/>
        </p:nvSpPr>
        <p:spPr>
          <a:xfrm>
            <a:off x="253093" y="195943"/>
            <a:ext cx="5053693" cy="2016578"/>
          </a:xfrm>
          <a:prstGeom prst="rect">
            <a:avLst/>
          </a:prstGeom>
          <a:solidFill>
            <a:srgbClr val="0C2E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grpSp>
        <p:nvGrpSpPr>
          <p:cNvPr id="5" name="Group 4">
            <a:extLst>
              <a:ext uri="{FF2B5EF4-FFF2-40B4-BE49-F238E27FC236}">
                <a16:creationId xmlns:a16="http://schemas.microsoft.com/office/drawing/2014/main" id="{9B3E59E4-9C1F-B9BF-47D8-CBDFC7A8C038}"/>
              </a:ext>
            </a:extLst>
          </p:cNvPr>
          <p:cNvGrpSpPr/>
          <p:nvPr userDrawn="1"/>
        </p:nvGrpSpPr>
        <p:grpSpPr>
          <a:xfrm>
            <a:off x="0" y="282672"/>
            <a:ext cx="5053693" cy="1743766"/>
            <a:chOff x="0" y="282672"/>
            <a:chExt cx="5053693" cy="1743766"/>
          </a:xfrm>
        </p:grpSpPr>
        <p:pic>
          <p:nvPicPr>
            <p:cNvPr id="4" name="Picture 3">
              <a:extLst>
                <a:ext uri="{FF2B5EF4-FFF2-40B4-BE49-F238E27FC236}">
                  <a16:creationId xmlns:a16="http://schemas.microsoft.com/office/drawing/2014/main" id="{7A2C791A-3449-E5D4-8DBF-A09844533B51}"/>
                </a:ext>
              </a:extLst>
            </p:cNvPr>
            <p:cNvPicPr>
              <a:picLocks noChangeAspect="1"/>
            </p:cNvPicPr>
            <p:nvPr userDrawn="1"/>
          </p:nvPicPr>
          <p:blipFill>
            <a:blip r:embed="rId3"/>
            <a:stretch>
              <a:fillRect/>
            </a:stretch>
          </p:blipFill>
          <p:spPr>
            <a:xfrm>
              <a:off x="0" y="282672"/>
              <a:ext cx="5053693" cy="1743766"/>
            </a:xfrm>
            <a:prstGeom prst="rect">
              <a:avLst/>
            </a:prstGeom>
          </p:spPr>
        </p:pic>
        <p:sp>
          <p:nvSpPr>
            <p:cNvPr id="3" name="Oval 2">
              <a:extLst>
                <a:ext uri="{FF2B5EF4-FFF2-40B4-BE49-F238E27FC236}">
                  <a16:creationId xmlns:a16="http://schemas.microsoft.com/office/drawing/2014/main" id="{13FB0001-5A65-8EF6-CEBB-CA9E3660CB3D}"/>
                </a:ext>
              </a:extLst>
            </p:cNvPr>
            <p:cNvSpPr>
              <a:spLocks/>
            </p:cNvSpPr>
            <p:nvPr userDrawn="1"/>
          </p:nvSpPr>
          <p:spPr>
            <a:xfrm>
              <a:off x="508000" y="1049292"/>
              <a:ext cx="228600" cy="2286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Brand Blu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2C6361-56AE-428F-11F6-4820541589FB}"/>
              </a:ext>
            </a:extLst>
          </p:cNvPr>
          <p:cNvPicPr>
            <a:picLocks noChangeAspect="1"/>
          </p:cNvPicPr>
          <p:nvPr userDrawn="1"/>
        </p:nvPicPr>
        <p:blipFill>
          <a:blip r:embed="rId2"/>
          <a:srcRect/>
          <a:stretch/>
        </p:blipFill>
        <p:spPr>
          <a:xfrm>
            <a:off x="10854297" y="5857678"/>
            <a:ext cx="629412" cy="256032"/>
          </a:xfrm>
          <a:prstGeom prst="rect">
            <a:avLst/>
          </a:prstGeom>
        </p:spPr>
      </p:pic>
      <p:sp>
        <p:nvSpPr>
          <p:cNvPr id="5" name="Title 1">
            <a:extLst>
              <a:ext uri="{FF2B5EF4-FFF2-40B4-BE49-F238E27FC236}">
                <a16:creationId xmlns:a16="http://schemas.microsoft.com/office/drawing/2014/main" id="{C511AFA4-9614-18BE-D330-40803A00D514}"/>
              </a:ext>
            </a:extLst>
          </p:cNvPr>
          <p:cNvSpPr>
            <a:spLocks noGrp="1"/>
          </p:cNvSpPr>
          <p:nvPr>
            <p:ph type="ctrTitle" hasCustomPrompt="1"/>
          </p:nvPr>
        </p:nvSpPr>
        <p:spPr>
          <a:xfrm>
            <a:off x="789879" y="1143000"/>
            <a:ext cx="9144000" cy="1239832"/>
          </a:xfrm>
        </p:spPr>
        <p:txBody>
          <a:bodyPr lIns="0" tIns="0" rIns="0" bIns="0" anchor="b">
            <a:noAutofit/>
          </a:bodyPr>
          <a:lstStyle>
            <a:lvl1pPr algn="l">
              <a:lnSpc>
                <a:spcPct val="100000"/>
              </a:lnSpc>
              <a:defRPr sz="4200" b="1">
                <a:solidFill>
                  <a:schemeClr val="bg1"/>
                </a:solidFill>
              </a:defRPr>
            </a:lvl1pPr>
          </a:lstStyle>
          <a:p>
            <a:r>
              <a:rPr lang="en-US" dirty="0"/>
              <a:t>Click to Edit Title. Please Keep It to Two Lines, if Possible</a:t>
            </a:r>
          </a:p>
        </p:txBody>
      </p:sp>
      <p:sp>
        <p:nvSpPr>
          <p:cNvPr id="6" name="Subtitle 2">
            <a:extLst>
              <a:ext uri="{FF2B5EF4-FFF2-40B4-BE49-F238E27FC236}">
                <a16:creationId xmlns:a16="http://schemas.microsoft.com/office/drawing/2014/main" id="{843DF186-5A26-9C28-3CD7-6FB751A3DCF7}"/>
              </a:ext>
            </a:extLst>
          </p:cNvPr>
          <p:cNvSpPr>
            <a:spLocks noGrp="1"/>
          </p:cNvSpPr>
          <p:nvPr>
            <p:ph type="subTitle" idx="1" hasCustomPrompt="1"/>
          </p:nvPr>
        </p:nvSpPr>
        <p:spPr>
          <a:xfrm>
            <a:off x="789879" y="2567402"/>
            <a:ext cx="9144000" cy="392304"/>
          </a:xfrm>
        </p:spPr>
        <p:txBody>
          <a:bodyPr wrap="none" lIns="0" tIns="0" rIns="0" bIns="0">
            <a:noAutofit/>
          </a:bodyPr>
          <a:lstStyle>
            <a:lvl1pPr marL="0" indent="0" algn="l">
              <a:lnSpc>
                <a:spcPct val="100000"/>
              </a:lnSpc>
              <a:buNone/>
              <a:defRPr sz="2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8" name="Text Placeholder 29">
            <a:extLst>
              <a:ext uri="{FF2B5EF4-FFF2-40B4-BE49-F238E27FC236}">
                <a16:creationId xmlns:a16="http://schemas.microsoft.com/office/drawing/2014/main" id="{599E0339-4031-B495-6F41-33D5C00E3707}"/>
              </a:ext>
            </a:extLst>
          </p:cNvPr>
          <p:cNvSpPr>
            <a:spLocks noGrp="1"/>
          </p:cNvSpPr>
          <p:nvPr>
            <p:ph type="body" sz="quarter" idx="10" hasCustomPrompt="1"/>
          </p:nvPr>
        </p:nvSpPr>
        <p:spPr>
          <a:xfrm>
            <a:off x="789879" y="3484821"/>
            <a:ext cx="3817937" cy="228595"/>
          </a:xfrm>
        </p:spPr>
        <p:txBody>
          <a:bodyPr lIns="0" tIns="0" rIns="0" bIns="0">
            <a:noAutofit/>
          </a:bodyPr>
          <a:lstStyle>
            <a:lvl1pPr marL="0" indent="0">
              <a:buNone/>
              <a:defRPr sz="1800" b="1">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Author Name</a:t>
            </a:r>
          </a:p>
        </p:txBody>
      </p:sp>
      <p:sp>
        <p:nvSpPr>
          <p:cNvPr id="9" name="Text Placeholder 29">
            <a:extLst>
              <a:ext uri="{FF2B5EF4-FFF2-40B4-BE49-F238E27FC236}">
                <a16:creationId xmlns:a16="http://schemas.microsoft.com/office/drawing/2014/main" id="{6369EB6C-D0B6-256D-C219-538E2C28CDBF}"/>
              </a:ext>
            </a:extLst>
          </p:cNvPr>
          <p:cNvSpPr>
            <a:spLocks noGrp="1"/>
          </p:cNvSpPr>
          <p:nvPr>
            <p:ph type="body" sz="quarter" idx="11" hasCustomPrompt="1"/>
          </p:nvPr>
        </p:nvSpPr>
        <p:spPr>
          <a:xfrm>
            <a:off x="789879" y="3817171"/>
            <a:ext cx="3817937" cy="228595"/>
          </a:xfrm>
        </p:spPr>
        <p:txBody>
          <a:bodyPr lIns="0" tIns="0" rIns="0" bIns="0">
            <a:noAutofit/>
          </a:bodyPr>
          <a:lstStyle>
            <a:lvl1pPr marL="0" indent="0">
              <a:buNone/>
              <a:defRPr sz="1800" b="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Title</a:t>
            </a:r>
          </a:p>
        </p:txBody>
      </p:sp>
      <p:sp>
        <p:nvSpPr>
          <p:cNvPr id="11" name="TextBox 10">
            <a:extLst>
              <a:ext uri="{FF2B5EF4-FFF2-40B4-BE49-F238E27FC236}">
                <a16:creationId xmlns:a16="http://schemas.microsoft.com/office/drawing/2014/main" id="{CE0B9F1D-DF54-1077-BA39-625FAB940BBB}"/>
              </a:ext>
            </a:extLst>
          </p:cNvPr>
          <p:cNvSpPr txBox="1"/>
          <p:nvPr userDrawn="1"/>
        </p:nvSpPr>
        <p:spPr>
          <a:xfrm>
            <a:off x="6996224" y="6198453"/>
            <a:ext cx="4547398" cy="184939"/>
          </a:xfrm>
          <a:prstGeom prst="rect">
            <a:avLst/>
          </a:prstGeom>
          <a:noFill/>
        </p:spPr>
        <p:txBody>
          <a:bodyPr wrap="square" lIns="0" tIns="0" rIns="0" bIns="0" rtlCol="0">
            <a:noAutofit/>
          </a:bodyPr>
          <a:lstStyle/>
          <a:p>
            <a:pPr algn="r" fontAlgn="base"/>
            <a:r>
              <a:rPr lang="en-US" sz="1125" b="0" i="0" dirty="0">
                <a:solidFill>
                  <a:schemeClr val="bg1"/>
                </a:solidFill>
                <a:effectLst/>
                <a:latin typeface="Arial" panose="020B0604020202020204" pitchFamily="34" charset="0"/>
                <a:cs typeface="Arial" panose="020B0604020202020204" pitchFamily="34" charset="0"/>
              </a:rPr>
              <a:t>The independent source for health policy research, polling, and news.</a:t>
            </a:r>
          </a:p>
        </p:txBody>
      </p:sp>
      <p:pic>
        <p:nvPicPr>
          <p:cNvPr id="14" name="Graphic 13">
            <a:extLst>
              <a:ext uri="{FF2B5EF4-FFF2-40B4-BE49-F238E27FC236}">
                <a16:creationId xmlns:a16="http://schemas.microsoft.com/office/drawing/2014/main" id="{9080213D-635B-0194-091C-F937F24D3691}"/>
              </a:ext>
            </a:extLst>
          </p:cNvPr>
          <p:cNvPicPr>
            <a:picLocks/>
          </p:cNvPicPr>
          <p:nvPr userDrawn="1"/>
        </p:nvPicPr>
        <p:blipFill>
          <a:blip r:embed="rId3">
            <a:extLst>
              <a:ext uri="{96DAC541-7B7A-43D3-8B79-37D633B846F1}">
                <asvg:svgBlip xmlns:asvg="http://schemas.microsoft.com/office/drawing/2016/SVG/main" r:embed="rId4"/>
              </a:ext>
            </a:extLst>
          </a:blip>
          <a:srcRect t="9091" b="9091"/>
          <a:stretch/>
        </p:blipFill>
        <p:spPr>
          <a:xfrm>
            <a:off x="0" y="6641469"/>
            <a:ext cx="12192000" cy="228600"/>
          </a:xfrm>
          <a:prstGeom prst="rect">
            <a:avLst/>
          </a:prstGeom>
        </p:spPr>
      </p:pic>
      <p:sp>
        <p:nvSpPr>
          <p:cNvPr id="15" name="Date Placeholder 9">
            <a:extLst>
              <a:ext uri="{FF2B5EF4-FFF2-40B4-BE49-F238E27FC236}">
                <a16:creationId xmlns:a16="http://schemas.microsoft.com/office/drawing/2014/main" id="{1F1C8259-081E-22DA-39C4-6A172C165C3F}"/>
              </a:ext>
            </a:extLst>
          </p:cNvPr>
          <p:cNvSpPr>
            <a:spLocks noGrp="1"/>
          </p:cNvSpPr>
          <p:nvPr>
            <p:ph type="dt" sz="half" idx="15"/>
          </p:nvPr>
        </p:nvSpPr>
        <p:spPr>
          <a:xfrm>
            <a:off x="801367" y="6108322"/>
            <a:ext cx="2743200" cy="262532"/>
          </a:xfrm>
        </p:spPr>
        <p:txBody>
          <a:bodyPr lIns="0" tIns="0" rIns="0" bIns="0" anchor="b" anchorCtr="0">
            <a:noAutofit/>
          </a:bodyPr>
          <a:lstStyle>
            <a:lvl1pPr>
              <a:defRPr sz="1200">
                <a:solidFill>
                  <a:schemeClr val="bg1"/>
                </a:solidFill>
              </a:defRPr>
            </a:lvl1pPr>
          </a:lstStyle>
          <a:p>
            <a:fld id="{49A936D8-82E8-E948-9989-CA203F20756B}" type="datetime4">
              <a:rPr lang="en-US" smtClean="0"/>
              <a:t>April 23, 2025</a:t>
            </a:fld>
            <a:endParaRPr lang="en-US" dirty="0"/>
          </a:p>
        </p:txBody>
      </p:sp>
    </p:spTree>
    <p:extLst>
      <p:ext uri="{BB962C8B-B14F-4D97-AF65-F5344CB8AC3E}">
        <p14:creationId xmlns:p14="http://schemas.microsoft.com/office/powerpoint/2010/main" val="2933290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White">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2DBC09C7-A1EB-21C0-173D-A8D5C0D02171}"/>
              </a:ext>
            </a:extLst>
          </p:cNvPr>
          <p:cNvSpPr txBox="1"/>
          <p:nvPr userDrawn="1"/>
        </p:nvSpPr>
        <p:spPr>
          <a:xfrm>
            <a:off x="6996224" y="6198453"/>
            <a:ext cx="4547398" cy="184939"/>
          </a:xfrm>
          <a:prstGeom prst="rect">
            <a:avLst/>
          </a:prstGeom>
          <a:noFill/>
        </p:spPr>
        <p:txBody>
          <a:bodyPr wrap="square" lIns="0" tIns="0" rIns="0" bIns="0" rtlCol="0">
            <a:noAutofit/>
          </a:bodyPr>
          <a:lstStyle/>
          <a:p>
            <a:pPr algn="r" fontAlgn="base"/>
            <a:r>
              <a:rPr lang="en-US" sz="1125" b="0" i="0" dirty="0">
                <a:solidFill>
                  <a:srgbClr val="333333"/>
                </a:solidFill>
                <a:effectLst/>
                <a:latin typeface="Arial" panose="020B0604020202020204" pitchFamily="34" charset="0"/>
                <a:cs typeface="Arial" panose="020B0604020202020204" pitchFamily="34" charset="0"/>
              </a:rPr>
              <a:t>The independent source for health policy research, polling, and news.</a:t>
            </a:r>
          </a:p>
        </p:txBody>
      </p:sp>
      <p:sp>
        <p:nvSpPr>
          <p:cNvPr id="10" name="Date Placeholder 9">
            <a:extLst>
              <a:ext uri="{FF2B5EF4-FFF2-40B4-BE49-F238E27FC236}">
                <a16:creationId xmlns:a16="http://schemas.microsoft.com/office/drawing/2014/main" id="{10F22806-66F0-C1C0-408E-0E8E8F4A5022}"/>
              </a:ext>
            </a:extLst>
          </p:cNvPr>
          <p:cNvSpPr>
            <a:spLocks noGrp="1"/>
          </p:cNvSpPr>
          <p:nvPr>
            <p:ph type="dt" sz="half" idx="15"/>
          </p:nvPr>
        </p:nvSpPr>
        <p:spPr>
          <a:xfrm>
            <a:off x="801367" y="6108322"/>
            <a:ext cx="2743200" cy="262532"/>
          </a:xfrm>
        </p:spPr>
        <p:txBody>
          <a:bodyPr lIns="0" tIns="0" rIns="0" bIns="0" anchor="b" anchorCtr="0">
            <a:noAutofit/>
          </a:bodyPr>
          <a:lstStyle>
            <a:lvl1pPr>
              <a:defRPr sz="1200">
                <a:solidFill>
                  <a:srgbClr val="333333"/>
                </a:solidFill>
              </a:defRPr>
            </a:lvl1pPr>
          </a:lstStyle>
          <a:p>
            <a:fld id="{D1DCBAD8-0ADD-4D46-91F2-3CEDF578717B}" type="datetime4">
              <a:rPr lang="en-US" smtClean="0"/>
              <a:t>April 23, 2025</a:t>
            </a:fld>
            <a:endParaRPr lang="en-US" dirty="0"/>
          </a:p>
        </p:txBody>
      </p:sp>
      <p:pic>
        <p:nvPicPr>
          <p:cNvPr id="9" name="Graphic 8">
            <a:extLst>
              <a:ext uri="{FF2B5EF4-FFF2-40B4-BE49-F238E27FC236}">
                <a16:creationId xmlns:a16="http://schemas.microsoft.com/office/drawing/2014/main" id="{AD31F00A-8BD0-7193-28F8-8CABF3A142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54297" y="5858464"/>
            <a:ext cx="627436" cy="256032"/>
          </a:xfrm>
          <a:prstGeom prst="rect">
            <a:avLst/>
          </a:prstGeom>
        </p:spPr>
      </p:pic>
      <p:pic>
        <p:nvPicPr>
          <p:cNvPr id="15" name="Graphic 14">
            <a:extLst>
              <a:ext uri="{FF2B5EF4-FFF2-40B4-BE49-F238E27FC236}">
                <a16:creationId xmlns:a16="http://schemas.microsoft.com/office/drawing/2014/main" id="{6AABF77E-825C-36A2-A375-7AF336D74015}"/>
              </a:ext>
            </a:extLst>
          </p:cNvPr>
          <p:cNvPicPr>
            <a:picLocks/>
          </p:cNvPicPr>
          <p:nvPr userDrawn="1"/>
        </p:nvPicPr>
        <p:blipFill rotWithShape="1">
          <a:blip r:embed="rId4">
            <a:extLst>
              <a:ext uri="{96DAC541-7B7A-43D3-8B79-37D633B846F1}">
                <asvg:svgBlip xmlns:asvg="http://schemas.microsoft.com/office/drawing/2016/SVG/main" r:embed="rId5"/>
              </a:ext>
            </a:extLst>
          </a:blip>
          <a:srcRect t="13636" b="1"/>
          <a:stretch/>
        </p:blipFill>
        <p:spPr>
          <a:xfrm>
            <a:off x="0" y="6641469"/>
            <a:ext cx="12192000" cy="228600"/>
          </a:xfrm>
          <a:prstGeom prst="rect">
            <a:avLst/>
          </a:prstGeom>
        </p:spPr>
      </p:pic>
      <p:sp>
        <p:nvSpPr>
          <p:cNvPr id="8" name="Title 1">
            <a:extLst>
              <a:ext uri="{FF2B5EF4-FFF2-40B4-BE49-F238E27FC236}">
                <a16:creationId xmlns:a16="http://schemas.microsoft.com/office/drawing/2014/main" id="{B1D43E4F-0489-F004-A4D5-E7A1420BA497}"/>
              </a:ext>
            </a:extLst>
          </p:cNvPr>
          <p:cNvSpPr>
            <a:spLocks noGrp="1"/>
          </p:cNvSpPr>
          <p:nvPr>
            <p:ph type="ctrTitle" hasCustomPrompt="1"/>
          </p:nvPr>
        </p:nvSpPr>
        <p:spPr>
          <a:xfrm>
            <a:off x="789879" y="1143000"/>
            <a:ext cx="9144000" cy="1239832"/>
          </a:xfrm>
        </p:spPr>
        <p:txBody>
          <a:bodyPr lIns="0" tIns="0" rIns="0" bIns="0" anchor="b">
            <a:noAutofit/>
          </a:bodyPr>
          <a:lstStyle>
            <a:lvl1pPr algn="l">
              <a:lnSpc>
                <a:spcPct val="100000"/>
              </a:lnSpc>
              <a:defRPr sz="4200" b="1">
                <a:solidFill>
                  <a:schemeClr val="tx1"/>
                </a:solidFill>
              </a:defRPr>
            </a:lvl1pPr>
          </a:lstStyle>
          <a:p>
            <a:r>
              <a:rPr lang="en-US" dirty="0"/>
              <a:t>Click to Edit Title. Please Keep It to Two Lines, if Possible</a:t>
            </a:r>
          </a:p>
        </p:txBody>
      </p:sp>
      <p:sp>
        <p:nvSpPr>
          <p:cNvPr id="11" name="Subtitle 2">
            <a:extLst>
              <a:ext uri="{FF2B5EF4-FFF2-40B4-BE49-F238E27FC236}">
                <a16:creationId xmlns:a16="http://schemas.microsoft.com/office/drawing/2014/main" id="{B9D05691-D4CC-25CA-4FD9-AE0F2026393C}"/>
              </a:ext>
            </a:extLst>
          </p:cNvPr>
          <p:cNvSpPr>
            <a:spLocks noGrp="1"/>
          </p:cNvSpPr>
          <p:nvPr>
            <p:ph type="subTitle" idx="1" hasCustomPrompt="1"/>
          </p:nvPr>
        </p:nvSpPr>
        <p:spPr>
          <a:xfrm>
            <a:off x="789879" y="2567402"/>
            <a:ext cx="9144000" cy="392304"/>
          </a:xfrm>
        </p:spPr>
        <p:txBody>
          <a:bodyPr wrap="none" lIns="0" tIns="0" rIns="0" bIns="0">
            <a:noAutofit/>
          </a:bodyPr>
          <a:lstStyle>
            <a:lvl1pPr marL="0" indent="0" algn="l">
              <a:lnSpc>
                <a:spcPct val="100000"/>
              </a:lnSpc>
              <a:buNone/>
              <a:defRPr sz="25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2" name="Text Placeholder 29">
            <a:extLst>
              <a:ext uri="{FF2B5EF4-FFF2-40B4-BE49-F238E27FC236}">
                <a16:creationId xmlns:a16="http://schemas.microsoft.com/office/drawing/2014/main" id="{C42B4BB7-032E-76FD-7442-A5F84883FE0E}"/>
              </a:ext>
            </a:extLst>
          </p:cNvPr>
          <p:cNvSpPr>
            <a:spLocks noGrp="1"/>
          </p:cNvSpPr>
          <p:nvPr>
            <p:ph type="body" sz="quarter" idx="10" hasCustomPrompt="1"/>
          </p:nvPr>
        </p:nvSpPr>
        <p:spPr>
          <a:xfrm>
            <a:off x="789879" y="3484821"/>
            <a:ext cx="3817937" cy="228595"/>
          </a:xfrm>
        </p:spPr>
        <p:txBody>
          <a:bodyPr lIns="0" tIns="0" rIns="0" bIns="0">
            <a:noAutofit/>
          </a:bodyPr>
          <a:lstStyle>
            <a:lvl1pPr marL="0" indent="0">
              <a:buNone/>
              <a:defRPr sz="1800" b="1">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Author Name</a:t>
            </a:r>
          </a:p>
        </p:txBody>
      </p:sp>
      <p:sp>
        <p:nvSpPr>
          <p:cNvPr id="13" name="Text Placeholder 29">
            <a:extLst>
              <a:ext uri="{FF2B5EF4-FFF2-40B4-BE49-F238E27FC236}">
                <a16:creationId xmlns:a16="http://schemas.microsoft.com/office/drawing/2014/main" id="{34D0D021-8F19-C8E7-471E-0713F6809665}"/>
              </a:ext>
            </a:extLst>
          </p:cNvPr>
          <p:cNvSpPr>
            <a:spLocks noGrp="1"/>
          </p:cNvSpPr>
          <p:nvPr>
            <p:ph type="body" sz="quarter" idx="11" hasCustomPrompt="1"/>
          </p:nvPr>
        </p:nvSpPr>
        <p:spPr>
          <a:xfrm>
            <a:off x="789879" y="3817171"/>
            <a:ext cx="3817937" cy="228595"/>
          </a:xfrm>
        </p:spPr>
        <p:txBody>
          <a:bodyPr lIns="0" tIns="0" rIns="0" bIns="0">
            <a:noAutofit/>
          </a:bodyPr>
          <a:lstStyle>
            <a:lvl1pPr marL="0" indent="0">
              <a:buNone/>
              <a:defRPr sz="1800" b="0">
                <a:solidFill>
                  <a:schemeClr val="tx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Title</a:t>
            </a:r>
          </a:p>
        </p:txBody>
      </p:sp>
    </p:spTree>
    <p:extLst>
      <p:ext uri="{BB962C8B-B14F-4D97-AF65-F5344CB8AC3E}">
        <p14:creationId xmlns:p14="http://schemas.microsoft.com/office/powerpoint/2010/main" val="1984285276"/>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Cover">
    <p:bg>
      <p:bgPr>
        <a:solidFill>
          <a:srgbClr val="E6EDF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511AFA4-9614-18BE-D330-40803A00D514}"/>
              </a:ext>
            </a:extLst>
          </p:cNvPr>
          <p:cNvSpPr>
            <a:spLocks noGrp="1"/>
          </p:cNvSpPr>
          <p:nvPr>
            <p:ph type="ctrTitle" hasCustomPrompt="1"/>
          </p:nvPr>
        </p:nvSpPr>
        <p:spPr>
          <a:xfrm>
            <a:off x="789879" y="1143000"/>
            <a:ext cx="9144000" cy="1239832"/>
          </a:xfrm>
        </p:spPr>
        <p:txBody>
          <a:bodyPr lIns="0" tIns="0" rIns="0" bIns="0" anchor="b">
            <a:noAutofit/>
          </a:bodyPr>
          <a:lstStyle>
            <a:lvl1pPr algn="l">
              <a:lnSpc>
                <a:spcPct val="100000"/>
              </a:lnSpc>
              <a:defRPr sz="4200" b="1">
                <a:solidFill>
                  <a:schemeClr val="accent2"/>
                </a:solidFill>
              </a:defRPr>
            </a:lvl1pPr>
          </a:lstStyle>
          <a:p>
            <a:r>
              <a:rPr lang="en-US" dirty="0"/>
              <a:t>Section Title. Please Keep It to Two Lines, if Possible</a:t>
            </a:r>
          </a:p>
        </p:txBody>
      </p:sp>
    </p:spTree>
    <p:extLst>
      <p:ext uri="{BB962C8B-B14F-4D97-AF65-F5344CB8AC3E}">
        <p14:creationId xmlns:p14="http://schemas.microsoft.com/office/powerpoint/2010/main" val="1414558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of Contents">
    <p:bg>
      <p:bgPr>
        <a:solidFill>
          <a:srgbClr val="E6EDF3"/>
        </a:solid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A0DE8274-796C-1B70-F3B5-17CCF1FA9147}"/>
              </a:ext>
            </a:extLst>
          </p:cNvPr>
          <p:cNvSpPr>
            <a:spLocks noGrp="1"/>
          </p:cNvSpPr>
          <p:nvPr>
            <p:ph type="subTitle" idx="1" hasCustomPrompt="1"/>
          </p:nvPr>
        </p:nvSpPr>
        <p:spPr>
          <a:xfrm>
            <a:off x="789879" y="1422653"/>
            <a:ext cx="1663954" cy="392304"/>
          </a:xfrm>
        </p:spPr>
        <p:txBody>
          <a:bodyPr wrap="none" lIns="0" tIns="0" rIns="0" bIns="0">
            <a:noAutofit/>
          </a:bodyPr>
          <a:lstStyle>
            <a:lvl1pPr marL="0" indent="0" algn="l">
              <a:lnSpc>
                <a:spcPct val="100000"/>
              </a:lnSpc>
              <a:buNone/>
              <a:defRPr sz="1800" b="1" spc="1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CONTENTS</a:t>
            </a:r>
          </a:p>
        </p:txBody>
      </p:sp>
      <p:pic>
        <p:nvPicPr>
          <p:cNvPr id="4" name="Graphic 3">
            <a:extLst>
              <a:ext uri="{FF2B5EF4-FFF2-40B4-BE49-F238E27FC236}">
                <a16:creationId xmlns:a16="http://schemas.microsoft.com/office/drawing/2014/main" id="{701B0921-59F6-15F2-C2C3-B0BA5EDA3B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59583" y="6324600"/>
            <a:ext cx="560211" cy="228600"/>
          </a:xfrm>
          <a:prstGeom prst="rect">
            <a:avLst/>
          </a:prstGeom>
        </p:spPr>
      </p:pic>
    </p:spTree>
    <p:extLst>
      <p:ext uri="{BB962C8B-B14F-4D97-AF65-F5344CB8AC3E}">
        <p14:creationId xmlns:p14="http://schemas.microsoft.com/office/powerpoint/2010/main" val="327646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 Bar_Darkest Blue #001E36">
    <p:spTree>
      <p:nvGrpSpPr>
        <p:cNvPr id="1" name=""/>
        <p:cNvGrpSpPr/>
        <p:nvPr/>
      </p:nvGrpSpPr>
      <p:grpSpPr>
        <a:xfrm>
          <a:off x="0" y="0"/>
          <a:ext cx="0" cy="0"/>
          <a:chOff x="0" y="0"/>
          <a:chExt cx="0" cy="0"/>
        </a:xfrm>
      </p:grpSpPr>
      <p:sp>
        <p:nvSpPr>
          <p:cNvPr id="5" name="Text Placeholder 14">
            <a:extLst>
              <a:ext uri="{FF2B5EF4-FFF2-40B4-BE49-F238E27FC236}">
                <a16:creationId xmlns:a16="http://schemas.microsoft.com/office/drawing/2014/main" id="{6864C8F1-5D58-05BE-80F6-E3904C624ADE}"/>
              </a:ext>
            </a:extLst>
          </p:cNvPr>
          <p:cNvSpPr>
            <a:spLocks noGrp="1"/>
          </p:cNvSpPr>
          <p:nvPr>
            <p:ph type="body" sz="quarter" idx="10" hasCustomPrompt="1"/>
          </p:nvPr>
        </p:nvSpPr>
        <p:spPr>
          <a:xfrm>
            <a:off x="4229100" y="742950"/>
            <a:ext cx="7391400" cy="5240755"/>
          </a:xfrm>
        </p:spPr>
        <p:txBody>
          <a:bodyPr lIns="0" tIns="0" rIns="0" bIns="0">
            <a:noAutofit/>
          </a:bodyPr>
          <a:lstStyle>
            <a:lvl1pPr>
              <a:lnSpc>
                <a:spcPct val="100000"/>
              </a:lnSpc>
              <a:defRPr sz="1600">
                <a:solidFill>
                  <a:srgbClr val="333333"/>
                </a:solidFill>
              </a:defRPr>
            </a:lvl1pPr>
            <a:lvl2pPr>
              <a:lnSpc>
                <a:spcPct val="100000"/>
              </a:lnSpc>
              <a:defRPr sz="1600"/>
            </a:lvl2pPr>
          </a:lstStyle>
          <a:p>
            <a:pPr lvl="0"/>
            <a:r>
              <a:rPr lang="en-US" dirty="0"/>
              <a:t>Click to edit text</a:t>
            </a:r>
          </a:p>
        </p:txBody>
      </p:sp>
      <p:sp>
        <p:nvSpPr>
          <p:cNvPr id="16" name="Rectangle 15">
            <a:extLst>
              <a:ext uri="{FF2B5EF4-FFF2-40B4-BE49-F238E27FC236}">
                <a16:creationId xmlns:a16="http://schemas.microsoft.com/office/drawing/2014/main" id="{07EAE154-6F91-F45C-C153-9D6A6C0466E8}"/>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0" name="Slide Number Placeholder 11">
            <a:extLst>
              <a:ext uri="{FF2B5EF4-FFF2-40B4-BE49-F238E27FC236}">
                <a16:creationId xmlns:a16="http://schemas.microsoft.com/office/drawing/2014/main" id="{E13C4A9F-3861-C2D7-A0A6-5AE372C53F8A}"/>
              </a:ext>
            </a:extLst>
          </p:cNvPr>
          <p:cNvSpPr>
            <a:spLocks noGrp="1"/>
          </p:cNvSpPr>
          <p:nvPr>
            <p:ph type="sldNum" sz="quarter" idx="16"/>
          </p:nvPr>
        </p:nvSpPr>
        <p:spPr>
          <a:xfrm>
            <a:off x="11815508"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pic>
        <p:nvPicPr>
          <p:cNvPr id="6" name="Graphic 5">
            <a:extLst>
              <a:ext uri="{FF2B5EF4-FFF2-40B4-BE49-F238E27FC236}">
                <a16:creationId xmlns:a16="http://schemas.microsoft.com/office/drawing/2014/main" id="{9C8CD11C-AF07-D5F9-0C99-B960C2484B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59583" y="6324600"/>
            <a:ext cx="560211" cy="228600"/>
          </a:xfrm>
          <a:prstGeom prst="rect">
            <a:avLst/>
          </a:prstGeom>
        </p:spPr>
      </p:pic>
      <p:sp>
        <p:nvSpPr>
          <p:cNvPr id="2" name="Rectangle 1">
            <a:extLst>
              <a:ext uri="{FF2B5EF4-FFF2-40B4-BE49-F238E27FC236}">
                <a16:creationId xmlns:a16="http://schemas.microsoft.com/office/drawing/2014/main" id="{E21735FE-1BFB-80F5-9642-183838ABFDF1}"/>
              </a:ext>
            </a:extLst>
          </p:cNvPr>
          <p:cNvSpPr/>
          <p:nvPr userDrawn="1"/>
        </p:nvSpPr>
        <p:spPr>
          <a:xfrm>
            <a:off x="0" y="0"/>
            <a:ext cx="36576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7DC3096F-36EB-1CE0-5214-7A8BBC7A1FE7}"/>
              </a:ext>
            </a:extLst>
          </p:cNvPr>
          <p:cNvSpPr>
            <a:spLocks noGrp="1"/>
          </p:cNvSpPr>
          <p:nvPr>
            <p:ph type="title" hasCustomPrompt="1"/>
          </p:nvPr>
        </p:nvSpPr>
        <p:spPr>
          <a:xfrm>
            <a:off x="571500" y="2064544"/>
            <a:ext cx="2706510" cy="914400"/>
          </a:xfrm>
        </p:spPr>
        <p:txBody>
          <a:bodyPr lIns="0" tIns="0" rIns="0" bIns="0" anchor="b" anchorCtr="0">
            <a:noAutofit/>
          </a:bodyPr>
          <a:lstStyle>
            <a:lvl1pPr>
              <a:lnSpc>
                <a:spcPct val="100000"/>
              </a:lnSpc>
              <a:defRPr sz="2800" b="1">
                <a:solidFill>
                  <a:schemeClr val="bg1"/>
                </a:solidFill>
              </a:defRPr>
            </a:lvl1pPr>
          </a:lstStyle>
          <a:p>
            <a:r>
              <a:rPr lang="en-US" dirty="0"/>
              <a:t>Click to </a:t>
            </a:r>
            <a:br>
              <a:rPr lang="en-US" dirty="0"/>
            </a:br>
            <a:r>
              <a:rPr lang="en-US" dirty="0"/>
              <a:t>edit title</a:t>
            </a:r>
          </a:p>
        </p:txBody>
      </p:sp>
      <p:sp>
        <p:nvSpPr>
          <p:cNvPr id="3" name="Text Placeholder 14">
            <a:extLst>
              <a:ext uri="{FF2B5EF4-FFF2-40B4-BE49-F238E27FC236}">
                <a16:creationId xmlns:a16="http://schemas.microsoft.com/office/drawing/2014/main" id="{C68F04D9-1652-911A-94D3-C83AF4292F1F}"/>
              </a:ext>
            </a:extLst>
          </p:cNvPr>
          <p:cNvSpPr>
            <a:spLocks noGrp="1"/>
          </p:cNvSpPr>
          <p:nvPr>
            <p:ph type="body" sz="quarter" idx="17" hasCustomPrompt="1"/>
          </p:nvPr>
        </p:nvSpPr>
        <p:spPr>
          <a:xfrm>
            <a:off x="571500" y="3321839"/>
            <a:ext cx="2706510" cy="1471617"/>
          </a:xfrm>
        </p:spPr>
        <p:txBody>
          <a:bodyPr lIns="0" tIns="0" rIns="0" bIns="0">
            <a:noAutofit/>
          </a:bodyPr>
          <a:lstStyle>
            <a:lvl1pPr>
              <a:lnSpc>
                <a:spcPct val="100000"/>
              </a:lnSpc>
              <a:defRPr sz="1600">
                <a:solidFill>
                  <a:schemeClr val="bg1"/>
                </a:solidFill>
              </a:defRPr>
            </a:lvl1pPr>
            <a:lvl2pPr>
              <a:lnSpc>
                <a:spcPct val="100000"/>
              </a:lnSpc>
              <a:defRPr sz="1600"/>
            </a:lvl2pPr>
          </a:lstStyle>
          <a:p>
            <a:pPr lvl="0"/>
            <a:r>
              <a:rPr lang="en-US" dirty="0"/>
              <a:t>Please use the shortcut Ctrl + Alt + V + Unformatted Text (Windows) or Command + Option + Shift + V (Mac) to paste only plain text to match the template’s style.</a:t>
            </a:r>
          </a:p>
        </p:txBody>
      </p:sp>
    </p:spTree>
    <p:extLst>
      <p:ext uri="{BB962C8B-B14F-4D97-AF65-F5344CB8AC3E}">
        <p14:creationId xmlns:p14="http://schemas.microsoft.com/office/powerpoint/2010/main" val="2619722220"/>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de Bar_Brand Blue #004B87">
    <p:spTree>
      <p:nvGrpSpPr>
        <p:cNvPr id="1" name=""/>
        <p:cNvGrpSpPr/>
        <p:nvPr/>
      </p:nvGrpSpPr>
      <p:grpSpPr>
        <a:xfrm>
          <a:off x="0" y="0"/>
          <a:ext cx="0" cy="0"/>
          <a:chOff x="0" y="0"/>
          <a:chExt cx="0" cy="0"/>
        </a:xfrm>
      </p:grpSpPr>
      <p:sp>
        <p:nvSpPr>
          <p:cNvPr id="5" name="Text Placeholder 14">
            <a:extLst>
              <a:ext uri="{FF2B5EF4-FFF2-40B4-BE49-F238E27FC236}">
                <a16:creationId xmlns:a16="http://schemas.microsoft.com/office/drawing/2014/main" id="{6864C8F1-5D58-05BE-80F6-E3904C624ADE}"/>
              </a:ext>
            </a:extLst>
          </p:cNvPr>
          <p:cNvSpPr>
            <a:spLocks noGrp="1"/>
          </p:cNvSpPr>
          <p:nvPr>
            <p:ph type="body" sz="quarter" idx="10" hasCustomPrompt="1"/>
          </p:nvPr>
        </p:nvSpPr>
        <p:spPr>
          <a:xfrm>
            <a:off x="4229100" y="742950"/>
            <a:ext cx="7391400" cy="5240755"/>
          </a:xfrm>
        </p:spPr>
        <p:txBody>
          <a:bodyPr lIns="0" tIns="0" rIns="0" bIns="0">
            <a:noAutofit/>
          </a:bodyPr>
          <a:lstStyle>
            <a:lvl1pPr>
              <a:lnSpc>
                <a:spcPct val="100000"/>
              </a:lnSpc>
              <a:defRPr sz="1600">
                <a:solidFill>
                  <a:srgbClr val="333333"/>
                </a:solidFill>
              </a:defRPr>
            </a:lvl1pPr>
            <a:lvl2pPr>
              <a:lnSpc>
                <a:spcPct val="100000"/>
              </a:lnSpc>
              <a:defRPr sz="1600"/>
            </a:lvl2pPr>
          </a:lstStyle>
          <a:p>
            <a:pPr lvl="0"/>
            <a:r>
              <a:rPr lang="en-US" dirty="0"/>
              <a:t>Click to edit text</a:t>
            </a:r>
          </a:p>
        </p:txBody>
      </p:sp>
      <p:sp>
        <p:nvSpPr>
          <p:cNvPr id="16" name="Rectangle 15">
            <a:extLst>
              <a:ext uri="{FF2B5EF4-FFF2-40B4-BE49-F238E27FC236}">
                <a16:creationId xmlns:a16="http://schemas.microsoft.com/office/drawing/2014/main" id="{07EAE154-6F91-F45C-C153-9D6A6C0466E8}"/>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0" name="Slide Number Placeholder 11">
            <a:extLst>
              <a:ext uri="{FF2B5EF4-FFF2-40B4-BE49-F238E27FC236}">
                <a16:creationId xmlns:a16="http://schemas.microsoft.com/office/drawing/2014/main" id="{E13C4A9F-3861-C2D7-A0A6-5AE372C53F8A}"/>
              </a:ext>
            </a:extLst>
          </p:cNvPr>
          <p:cNvSpPr>
            <a:spLocks noGrp="1"/>
          </p:cNvSpPr>
          <p:nvPr>
            <p:ph type="sldNum" sz="quarter" idx="16"/>
          </p:nvPr>
        </p:nvSpPr>
        <p:spPr>
          <a:xfrm>
            <a:off x="11815508"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pic>
        <p:nvPicPr>
          <p:cNvPr id="6" name="Graphic 5">
            <a:extLst>
              <a:ext uri="{FF2B5EF4-FFF2-40B4-BE49-F238E27FC236}">
                <a16:creationId xmlns:a16="http://schemas.microsoft.com/office/drawing/2014/main" id="{9C8CD11C-AF07-D5F9-0C99-B960C2484B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59583" y="6324600"/>
            <a:ext cx="560211" cy="228600"/>
          </a:xfrm>
          <a:prstGeom prst="rect">
            <a:avLst/>
          </a:prstGeom>
        </p:spPr>
      </p:pic>
      <p:sp>
        <p:nvSpPr>
          <p:cNvPr id="2" name="Rectangle 1">
            <a:extLst>
              <a:ext uri="{FF2B5EF4-FFF2-40B4-BE49-F238E27FC236}">
                <a16:creationId xmlns:a16="http://schemas.microsoft.com/office/drawing/2014/main" id="{E21735FE-1BFB-80F5-9642-183838ABFDF1}"/>
              </a:ext>
            </a:extLst>
          </p:cNvPr>
          <p:cNvSpPr/>
          <p:nvPr userDrawn="1"/>
        </p:nvSpPr>
        <p:spPr>
          <a:xfrm>
            <a:off x="0" y="0"/>
            <a:ext cx="36576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7DC3096F-36EB-1CE0-5214-7A8BBC7A1FE7}"/>
              </a:ext>
            </a:extLst>
          </p:cNvPr>
          <p:cNvSpPr>
            <a:spLocks noGrp="1"/>
          </p:cNvSpPr>
          <p:nvPr>
            <p:ph type="title" hasCustomPrompt="1"/>
          </p:nvPr>
        </p:nvSpPr>
        <p:spPr>
          <a:xfrm>
            <a:off x="571500" y="2064544"/>
            <a:ext cx="2706510" cy="914400"/>
          </a:xfrm>
        </p:spPr>
        <p:txBody>
          <a:bodyPr lIns="0" tIns="0" rIns="0" bIns="0" anchor="b" anchorCtr="0">
            <a:noAutofit/>
          </a:bodyPr>
          <a:lstStyle>
            <a:lvl1pPr>
              <a:lnSpc>
                <a:spcPct val="100000"/>
              </a:lnSpc>
              <a:defRPr sz="2800" b="1">
                <a:solidFill>
                  <a:schemeClr val="bg1"/>
                </a:solidFill>
              </a:defRPr>
            </a:lvl1pPr>
          </a:lstStyle>
          <a:p>
            <a:r>
              <a:rPr lang="en-US" dirty="0"/>
              <a:t>Click to </a:t>
            </a:r>
            <a:br>
              <a:rPr lang="en-US" dirty="0"/>
            </a:br>
            <a:r>
              <a:rPr lang="en-US" dirty="0"/>
              <a:t>edit title</a:t>
            </a:r>
          </a:p>
        </p:txBody>
      </p:sp>
      <p:sp>
        <p:nvSpPr>
          <p:cNvPr id="7" name="Text Placeholder 14">
            <a:extLst>
              <a:ext uri="{FF2B5EF4-FFF2-40B4-BE49-F238E27FC236}">
                <a16:creationId xmlns:a16="http://schemas.microsoft.com/office/drawing/2014/main" id="{E81C19E6-D72F-D8F2-CB69-CDE22D600C3F}"/>
              </a:ext>
            </a:extLst>
          </p:cNvPr>
          <p:cNvSpPr>
            <a:spLocks noGrp="1"/>
          </p:cNvSpPr>
          <p:nvPr>
            <p:ph type="body" sz="quarter" idx="17" hasCustomPrompt="1"/>
          </p:nvPr>
        </p:nvSpPr>
        <p:spPr>
          <a:xfrm>
            <a:off x="571500" y="3321839"/>
            <a:ext cx="2706510" cy="1471617"/>
          </a:xfrm>
        </p:spPr>
        <p:txBody>
          <a:bodyPr lIns="0" tIns="0" rIns="0" bIns="0">
            <a:noAutofit/>
          </a:bodyPr>
          <a:lstStyle>
            <a:lvl1pPr>
              <a:lnSpc>
                <a:spcPct val="100000"/>
              </a:lnSpc>
              <a:defRPr sz="1600">
                <a:solidFill>
                  <a:schemeClr val="bg1"/>
                </a:solidFill>
              </a:defRPr>
            </a:lvl1pPr>
            <a:lvl2pPr>
              <a:lnSpc>
                <a:spcPct val="100000"/>
              </a:lnSpc>
              <a:defRPr sz="1600"/>
            </a:lvl2pPr>
          </a:lstStyle>
          <a:p>
            <a:pPr lvl="0"/>
            <a:r>
              <a:rPr lang="en-US" dirty="0"/>
              <a:t>Please use the shortcut Ctrl + Alt + V + Unformatted Text (Windows) or Command + Option + Shift + V (Mac) to paste only plain text to match the template’s style.</a:t>
            </a:r>
          </a:p>
        </p:txBody>
      </p:sp>
    </p:spTree>
    <p:extLst>
      <p:ext uri="{BB962C8B-B14F-4D97-AF65-F5344CB8AC3E}">
        <p14:creationId xmlns:p14="http://schemas.microsoft.com/office/powerpoint/2010/main" val="566836721"/>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 Bar_Light Green #1A7662">
    <p:spTree>
      <p:nvGrpSpPr>
        <p:cNvPr id="1" name=""/>
        <p:cNvGrpSpPr/>
        <p:nvPr/>
      </p:nvGrpSpPr>
      <p:grpSpPr>
        <a:xfrm>
          <a:off x="0" y="0"/>
          <a:ext cx="0" cy="0"/>
          <a:chOff x="0" y="0"/>
          <a:chExt cx="0" cy="0"/>
        </a:xfrm>
      </p:grpSpPr>
      <p:sp>
        <p:nvSpPr>
          <p:cNvPr id="5" name="Text Placeholder 14">
            <a:extLst>
              <a:ext uri="{FF2B5EF4-FFF2-40B4-BE49-F238E27FC236}">
                <a16:creationId xmlns:a16="http://schemas.microsoft.com/office/drawing/2014/main" id="{6864C8F1-5D58-05BE-80F6-E3904C624ADE}"/>
              </a:ext>
            </a:extLst>
          </p:cNvPr>
          <p:cNvSpPr>
            <a:spLocks noGrp="1"/>
          </p:cNvSpPr>
          <p:nvPr>
            <p:ph type="body" sz="quarter" idx="10" hasCustomPrompt="1"/>
          </p:nvPr>
        </p:nvSpPr>
        <p:spPr>
          <a:xfrm>
            <a:off x="4229100" y="742950"/>
            <a:ext cx="7391400" cy="5240755"/>
          </a:xfrm>
        </p:spPr>
        <p:txBody>
          <a:bodyPr lIns="0" tIns="0" rIns="0" bIns="0">
            <a:noAutofit/>
          </a:bodyPr>
          <a:lstStyle>
            <a:lvl1pPr>
              <a:lnSpc>
                <a:spcPct val="100000"/>
              </a:lnSpc>
              <a:defRPr sz="1600">
                <a:solidFill>
                  <a:srgbClr val="333333"/>
                </a:solidFill>
              </a:defRPr>
            </a:lvl1pPr>
            <a:lvl2pPr>
              <a:lnSpc>
                <a:spcPct val="100000"/>
              </a:lnSpc>
              <a:defRPr sz="1600"/>
            </a:lvl2pPr>
          </a:lstStyle>
          <a:p>
            <a:pPr lvl="0"/>
            <a:r>
              <a:rPr lang="en-US" dirty="0"/>
              <a:t>Click to edit text</a:t>
            </a:r>
          </a:p>
        </p:txBody>
      </p:sp>
      <p:sp>
        <p:nvSpPr>
          <p:cNvPr id="16" name="Rectangle 15">
            <a:extLst>
              <a:ext uri="{FF2B5EF4-FFF2-40B4-BE49-F238E27FC236}">
                <a16:creationId xmlns:a16="http://schemas.microsoft.com/office/drawing/2014/main" id="{07EAE154-6F91-F45C-C153-9D6A6C0466E8}"/>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0" name="Slide Number Placeholder 11">
            <a:extLst>
              <a:ext uri="{FF2B5EF4-FFF2-40B4-BE49-F238E27FC236}">
                <a16:creationId xmlns:a16="http://schemas.microsoft.com/office/drawing/2014/main" id="{E13C4A9F-3861-C2D7-A0A6-5AE372C53F8A}"/>
              </a:ext>
            </a:extLst>
          </p:cNvPr>
          <p:cNvSpPr>
            <a:spLocks noGrp="1"/>
          </p:cNvSpPr>
          <p:nvPr>
            <p:ph type="sldNum" sz="quarter" idx="16"/>
          </p:nvPr>
        </p:nvSpPr>
        <p:spPr>
          <a:xfrm>
            <a:off x="11815508"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pic>
        <p:nvPicPr>
          <p:cNvPr id="6" name="Graphic 5">
            <a:extLst>
              <a:ext uri="{FF2B5EF4-FFF2-40B4-BE49-F238E27FC236}">
                <a16:creationId xmlns:a16="http://schemas.microsoft.com/office/drawing/2014/main" id="{9C8CD11C-AF07-D5F9-0C99-B960C2484B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59583" y="6324600"/>
            <a:ext cx="560211" cy="228600"/>
          </a:xfrm>
          <a:prstGeom prst="rect">
            <a:avLst/>
          </a:prstGeom>
        </p:spPr>
      </p:pic>
      <p:sp>
        <p:nvSpPr>
          <p:cNvPr id="2" name="Rectangle 1">
            <a:extLst>
              <a:ext uri="{FF2B5EF4-FFF2-40B4-BE49-F238E27FC236}">
                <a16:creationId xmlns:a16="http://schemas.microsoft.com/office/drawing/2014/main" id="{E21735FE-1BFB-80F5-9642-183838ABFDF1}"/>
              </a:ext>
            </a:extLst>
          </p:cNvPr>
          <p:cNvSpPr/>
          <p:nvPr userDrawn="1"/>
        </p:nvSpPr>
        <p:spPr>
          <a:xfrm>
            <a:off x="0" y="0"/>
            <a:ext cx="36576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7DC3096F-36EB-1CE0-5214-7A8BBC7A1FE7}"/>
              </a:ext>
            </a:extLst>
          </p:cNvPr>
          <p:cNvSpPr>
            <a:spLocks noGrp="1"/>
          </p:cNvSpPr>
          <p:nvPr>
            <p:ph type="title" hasCustomPrompt="1"/>
          </p:nvPr>
        </p:nvSpPr>
        <p:spPr>
          <a:xfrm>
            <a:off x="571500" y="2064544"/>
            <a:ext cx="2706510" cy="914400"/>
          </a:xfrm>
        </p:spPr>
        <p:txBody>
          <a:bodyPr lIns="0" tIns="0" rIns="0" bIns="0" anchor="b" anchorCtr="0">
            <a:noAutofit/>
          </a:bodyPr>
          <a:lstStyle>
            <a:lvl1pPr>
              <a:lnSpc>
                <a:spcPct val="100000"/>
              </a:lnSpc>
              <a:defRPr sz="2800" b="1">
                <a:solidFill>
                  <a:schemeClr val="bg1"/>
                </a:solidFill>
              </a:defRPr>
            </a:lvl1pPr>
          </a:lstStyle>
          <a:p>
            <a:r>
              <a:rPr lang="en-US" dirty="0"/>
              <a:t>Click to </a:t>
            </a:r>
            <a:br>
              <a:rPr lang="en-US" dirty="0"/>
            </a:br>
            <a:r>
              <a:rPr lang="en-US" dirty="0"/>
              <a:t>edit title</a:t>
            </a:r>
          </a:p>
        </p:txBody>
      </p:sp>
      <p:sp>
        <p:nvSpPr>
          <p:cNvPr id="4" name="Text Placeholder 14">
            <a:extLst>
              <a:ext uri="{FF2B5EF4-FFF2-40B4-BE49-F238E27FC236}">
                <a16:creationId xmlns:a16="http://schemas.microsoft.com/office/drawing/2014/main" id="{369E1E72-3EE4-41FC-836A-D758552D143F}"/>
              </a:ext>
            </a:extLst>
          </p:cNvPr>
          <p:cNvSpPr>
            <a:spLocks noGrp="1"/>
          </p:cNvSpPr>
          <p:nvPr>
            <p:ph type="body" sz="quarter" idx="17" hasCustomPrompt="1"/>
          </p:nvPr>
        </p:nvSpPr>
        <p:spPr>
          <a:xfrm>
            <a:off x="571500" y="3321839"/>
            <a:ext cx="2706510" cy="1471617"/>
          </a:xfrm>
        </p:spPr>
        <p:txBody>
          <a:bodyPr lIns="0" tIns="0" rIns="0" bIns="0">
            <a:noAutofit/>
          </a:bodyPr>
          <a:lstStyle>
            <a:lvl1pPr>
              <a:lnSpc>
                <a:spcPct val="100000"/>
              </a:lnSpc>
              <a:defRPr sz="1600">
                <a:solidFill>
                  <a:schemeClr val="bg1"/>
                </a:solidFill>
              </a:defRPr>
            </a:lvl1pPr>
            <a:lvl2pPr>
              <a:lnSpc>
                <a:spcPct val="100000"/>
              </a:lnSpc>
              <a:defRPr sz="1600"/>
            </a:lvl2pPr>
          </a:lstStyle>
          <a:p>
            <a:pPr lvl="0"/>
            <a:r>
              <a:rPr lang="en-US" dirty="0"/>
              <a:t>Please use the shortcut Ctrl + Alt + V + Unformatted Text (Windows) or Command + Option + Shift + V (Mac) to paste only plain text to match the template’s style.</a:t>
            </a:r>
          </a:p>
        </p:txBody>
      </p:sp>
    </p:spTree>
    <p:extLst>
      <p:ext uri="{BB962C8B-B14F-4D97-AF65-F5344CB8AC3E}">
        <p14:creationId xmlns:p14="http://schemas.microsoft.com/office/powerpoint/2010/main" val="521632700"/>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 Bar_Light Purple #93509E">
    <p:spTree>
      <p:nvGrpSpPr>
        <p:cNvPr id="1" name=""/>
        <p:cNvGrpSpPr/>
        <p:nvPr/>
      </p:nvGrpSpPr>
      <p:grpSpPr>
        <a:xfrm>
          <a:off x="0" y="0"/>
          <a:ext cx="0" cy="0"/>
          <a:chOff x="0" y="0"/>
          <a:chExt cx="0" cy="0"/>
        </a:xfrm>
      </p:grpSpPr>
      <p:sp>
        <p:nvSpPr>
          <p:cNvPr id="5" name="Text Placeholder 14">
            <a:extLst>
              <a:ext uri="{FF2B5EF4-FFF2-40B4-BE49-F238E27FC236}">
                <a16:creationId xmlns:a16="http://schemas.microsoft.com/office/drawing/2014/main" id="{6864C8F1-5D58-05BE-80F6-E3904C624ADE}"/>
              </a:ext>
            </a:extLst>
          </p:cNvPr>
          <p:cNvSpPr>
            <a:spLocks noGrp="1"/>
          </p:cNvSpPr>
          <p:nvPr>
            <p:ph type="body" sz="quarter" idx="10" hasCustomPrompt="1"/>
          </p:nvPr>
        </p:nvSpPr>
        <p:spPr>
          <a:xfrm>
            <a:off x="4229100" y="742950"/>
            <a:ext cx="7391400" cy="5240755"/>
          </a:xfrm>
        </p:spPr>
        <p:txBody>
          <a:bodyPr lIns="0" tIns="0" rIns="0" bIns="0">
            <a:noAutofit/>
          </a:bodyPr>
          <a:lstStyle>
            <a:lvl1pPr>
              <a:lnSpc>
                <a:spcPct val="100000"/>
              </a:lnSpc>
              <a:defRPr sz="1600">
                <a:solidFill>
                  <a:srgbClr val="333333"/>
                </a:solidFill>
              </a:defRPr>
            </a:lvl1pPr>
            <a:lvl2pPr>
              <a:lnSpc>
                <a:spcPct val="100000"/>
              </a:lnSpc>
              <a:defRPr sz="1600"/>
            </a:lvl2pPr>
          </a:lstStyle>
          <a:p>
            <a:pPr lvl="0"/>
            <a:r>
              <a:rPr lang="en-US" dirty="0"/>
              <a:t>Click to edit text</a:t>
            </a:r>
          </a:p>
        </p:txBody>
      </p:sp>
      <p:sp>
        <p:nvSpPr>
          <p:cNvPr id="16" name="Rectangle 15">
            <a:extLst>
              <a:ext uri="{FF2B5EF4-FFF2-40B4-BE49-F238E27FC236}">
                <a16:creationId xmlns:a16="http://schemas.microsoft.com/office/drawing/2014/main" id="{07EAE154-6F91-F45C-C153-9D6A6C0466E8}"/>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0" name="Slide Number Placeholder 11">
            <a:extLst>
              <a:ext uri="{FF2B5EF4-FFF2-40B4-BE49-F238E27FC236}">
                <a16:creationId xmlns:a16="http://schemas.microsoft.com/office/drawing/2014/main" id="{E13C4A9F-3861-C2D7-A0A6-5AE372C53F8A}"/>
              </a:ext>
            </a:extLst>
          </p:cNvPr>
          <p:cNvSpPr>
            <a:spLocks noGrp="1"/>
          </p:cNvSpPr>
          <p:nvPr>
            <p:ph type="sldNum" sz="quarter" idx="16"/>
          </p:nvPr>
        </p:nvSpPr>
        <p:spPr>
          <a:xfrm>
            <a:off x="11815508"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pic>
        <p:nvPicPr>
          <p:cNvPr id="6" name="Graphic 5">
            <a:extLst>
              <a:ext uri="{FF2B5EF4-FFF2-40B4-BE49-F238E27FC236}">
                <a16:creationId xmlns:a16="http://schemas.microsoft.com/office/drawing/2014/main" id="{9C8CD11C-AF07-D5F9-0C99-B960C2484B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59583" y="6324600"/>
            <a:ext cx="560211" cy="228600"/>
          </a:xfrm>
          <a:prstGeom prst="rect">
            <a:avLst/>
          </a:prstGeom>
        </p:spPr>
      </p:pic>
      <p:sp>
        <p:nvSpPr>
          <p:cNvPr id="2" name="Rectangle 1">
            <a:extLst>
              <a:ext uri="{FF2B5EF4-FFF2-40B4-BE49-F238E27FC236}">
                <a16:creationId xmlns:a16="http://schemas.microsoft.com/office/drawing/2014/main" id="{E21735FE-1BFB-80F5-9642-183838ABFDF1}"/>
              </a:ext>
            </a:extLst>
          </p:cNvPr>
          <p:cNvSpPr/>
          <p:nvPr userDrawn="1"/>
        </p:nvSpPr>
        <p:spPr>
          <a:xfrm>
            <a:off x="0" y="0"/>
            <a:ext cx="3657600"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7DC3096F-36EB-1CE0-5214-7A8BBC7A1FE7}"/>
              </a:ext>
            </a:extLst>
          </p:cNvPr>
          <p:cNvSpPr>
            <a:spLocks noGrp="1"/>
          </p:cNvSpPr>
          <p:nvPr>
            <p:ph type="title" hasCustomPrompt="1"/>
          </p:nvPr>
        </p:nvSpPr>
        <p:spPr>
          <a:xfrm>
            <a:off x="571500" y="2064544"/>
            <a:ext cx="2706510" cy="914400"/>
          </a:xfrm>
        </p:spPr>
        <p:txBody>
          <a:bodyPr lIns="0" tIns="0" rIns="0" bIns="0" anchor="b" anchorCtr="0">
            <a:noAutofit/>
          </a:bodyPr>
          <a:lstStyle>
            <a:lvl1pPr>
              <a:lnSpc>
                <a:spcPct val="100000"/>
              </a:lnSpc>
              <a:defRPr sz="2800" b="1">
                <a:solidFill>
                  <a:schemeClr val="bg1"/>
                </a:solidFill>
              </a:defRPr>
            </a:lvl1pPr>
          </a:lstStyle>
          <a:p>
            <a:r>
              <a:rPr lang="en-US" dirty="0"/>
              <a:t>Click to </a:t>
            </a:r>
            <a:br>
              <a:rPr lang="en-US" dirty="0"/>
            </a:br>
            <a:r>
              <a:rPr lang="en-US" dirty="0"/>
              <a:t>edit title</a:t>
            </a:r>
          </a:p>
        </p:txBody>
      </p:sp>
      <p:sp>
        <p:nvSpPr>
          <p:cNvPr id="4" name="Text Placeholder 14">
            <a:extLst>
              <a:ext uri="{FF2B5EF4-FFF2-40B4-BE49-F238E27FC236}">
                <a16:creationId xmlns:a16="http://schemas.microsoft.com/office/drawing/2014/main" id="{DA9E9EED-F90B-26AD-8D2B-2F3B4C7C3093}"/>
              </a:ext>
            </a:extLst>
          </p:cNvPr>
          <p:cNvSpPr>
            <a:spLocks noGrp="1"/>
          </p:cNvSpPr>
          <p:nvPr>
            <p:ph type="body" sz="quarter" idx="17" hasCustomPrompt="1"/>
          </p:nvPr>
        </p:nvSpPr>
        <p:spPr>
          <a:xfrm>
            <a:off x="571500" y="3321839"/>
            <a:ext cx="2706510" cy="1471617"/>
          </a:xfrm>
        </p:spPr>
        <p:txBody>
          <a:bodyPr lIns="0" tIns="0" rIns="0" bIns="0">
            <a:noAutofit/>
          </a:bodyPr>
          <a:lstStyle>
            <a:lvl1pPr>
              <a:lnSpc>
                <a:spcPct val="100000"/>
              </a:lnSpc>
              <a:defRPr sz="1600">
                <a:solidFill>
                  <a:schemeClr val="bg1"/>
                </a:solidFill>
              </a:defRPr>
            </a:lvl1pPr>
            <a:lvl2pPr>
              <a:lnSpc>
                <a:spcPct val="100000"/>
              </a:lnSpc>
              <a:defRPr sz="1600"/>
            </a:lvl2pPr>
          </a:lstStyle>
          <a:p>
            <a:pPr lvl="0"/>
            <a:r>
              <a:rPr lang="en-US" dirty="0"/>
              <a:t>Please use the shortcut Ctrl + Alt + V + Unformatted Text (Windows) or Command + Option + Shift + V (Mac) to paste only plain text to match the template’s style.</a:t>
            </a:r>
          </a:p>
        </p:txBody>
      </p:sp>
    </p:spTree>
    <p:extLst>
      <p:ext uri="{BB962C8B-B14F-4D97-AF65-F5344CB8AC3E}">
        <p14:creationId xmlns:p14="http://schemas.microsoft.com/office/powerpoint/2010/main" val="2668301158"/>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nly_one column">
    <p:spTree>
      <p:nvGrpSpPr>
        <p:cNvPr id="1" name=""/>
        <p:cNvGrpSpPr/>
        <p:nvPr/>
      </p:nvGrpSpPr>
      <p:grpSpPr>
        <a:xfrm>
          <a:off x="0" y="0"/>
          <a:ext cx="0" cy="0"/>
          <a:chOff x="0" y="0"/>
          <a:chExt cx="0" cy="0"/>
        </a:xfrm>
      </p:grpSpPr>
      <p:sp>
        <p:nvSpPr>
          <p:cNvPr id="5" name="Text Placeholder 14">
            <a:extLst>
              <a:ext uri="{FF2B5EF4-FFF2-40B4-BE49-F238E27FC236}">
                <a16:creationId xmlns:a16="http://schemas.microsoft.com/office/drawing/2014/main" id="{6864C8F1-5D58-05BE-80F6-E3904C624ADE}"/>
              </a:ext>
            </a:extLst>
          </p:cNvPr>
          <p:cNvSpPr>
            <a:spLocks noGrp="1"/>
          </p:cNvSpPr>
          <p:nvPr>
            <p:ph type="body" sz="quarter" idx="10" hasCustomPrompt="1"/>
          </p:nvPr>
        </p:nvSpPr>
        <p:spPr>
          <a:xfrm>
            <a:off x="571500" y="1676401"/>
            <a:ext cx="11049000" cy="4307304"/>
          </a:xfrm>
        </p:spPr>
        <p:txBody>
          <a:bodyPr lIns="0" tIns="0" rIns="0" bIns="0">
            <a:noAutofit/>
          </a:bodyPr>
          <a:lstStyle>
            <a:lvl1pPr>
              <a:lnSpc>
                <a:spcPct val="100000"/>
              </a:lnSpc>
              <a:defRPr sz="1600">
                <a:solidFill>
                  <a:srgbClr val="333333"/>
                </a:solidFill>
              </a:defRPr>
            </a:lvl1pPr>
            <a:lvl2pPr>
              <a:lnSpc>
                <a:spcPct val="100000"/>
              </a:lnSpc>
              <a:defRPr sz="1600"/>
            </a:lvl2pPr>
          </a:lstStyle>
          <a:p>
            <a:pPr lvl="0"/>
            <a:r>
              <a:rPr lang="en-US" dirty="0"/>
              <a:t>Please use the shortcut Ctrl + Alt + V + Unformatted Text (Windows) or Command + Option + Shift + V (Mac) to paste only plain text to match the template’s style.</a:t>
            </a:r>
          </a:p>
        </p:txBody>
      </p:sp>
      <p:sp>
        <p:nvSpPr>
          <p:cNvPr id="12" name="Title 1">
            <a:extLst>
              <a:ext uri="{FF2B5EF4-FFF2-40B4-BE49-F238E27FC236}">
                <a16:creationId xmlns:a16="http://schemas.microsoft.com/office/drawing/2014/main" id="{7DC3096F-36EB-1CE0-5214-7A8BBC7A1FE7}"/>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title</a:t>
            </a:r>
          </a:p>
        </p:txBody>
      </p:sp>
      <p:sp>
        <p:nvSpPr>
          <p:cNvPr id="16" name="Rectangle 15">
            <a:extLst>
              <a:ext uri="{FF2B5EF4-FFF2-40B4-BE49-F238E27FC236}">
                <a16:creationId xmlns:a16="http://schemas.microsoft.com/office/drawing/2014/main" id="{07EAE154-6F91-F45C-C153-9D6A6C0466E8}"/>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0" name="Slide Number Placeholder 11">
            <a:extLst>
              <a:ext uri="{FF2B5EF4-FFF2-40B4-BE49-F238E27FC236}">
                <a16:creationId xmlns:a16="http://schemas.microsoft.com/office/drawing/2014/main" id="{E13C4A9F-3861-C2D7-A0A6-5AE372C53F8A}"/>
              </a:ext>
            </a:extLst>
          </p:cNvPr>
          <p:cNvSpPr>
            <a:spLocks noGrp="1"/>
          </p:cNvSpPr>
          <p:nvPr>
            <p:ph type="sldNum" sz="quarter" idx="16"/>
          </p:nvPr>
        </p:nvSpPr>
        <p:spPr>
          <a:xfrm>
            <a:off x="11815508"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pic>
        <p:nvPicPr>
          <p:cNvPr id="6" name="Graphic 5">
            <a:extLst>
              <a:ext uri="{FF2B5EF4-FFF2-40B4-BE49-F238E27FC236}">
                <a16:creationId xmlns:a16="http://schemas.microsoft.com/office/drawing/2014/main" id="{9C8CD11C-AF07-D5F9-0C99-B960C2484B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59583" y="6324600"/>
            <a:ext cx="560211" cy="228600"/>
          </a:xfrm>
          <a:prstGeom prst="rect">
            <a:avLst/>
          </a:prstGeom>
        </p:spPr>
      </p:pic>
    </p:spTree>
    <p:extLst>
      <p:ext uri="{BB962C8B-B14F-4D97-AF65-F5344CB8AC3E}">
        <p14:creationId xmlns:p14="http://schemas.microsoft.com/office/powerpoint/2010/main" val="1532355627"/>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_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6BAA0-CD18-96F5-514B-1E4DAAB63016}"/>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title</a:t>
            </a:r>
          </a:p>
        </p:txBody>
      </p:sp>
      <p:sp>
        <p:nvSpPr>
          <p:cNvPr id="15" name="Text Placeholder 14">
            <a:extLst>
              <a:ext uri="{FF2B5EF4-FFF2-40B4-BE49-F238E27FC236}">
                <a16:creationId xmlns:a16="http://schemas.microsoft.com/office/drawing/2014/main" id="{F72F273B-D354-8E7F-262A-F3A7D09131A1}"/>
              </a:ext>
            </a:extLst>
          </p:cNvPr>
          <p:cNvSpPr>
            <a:spLocks noGrp="1"/>
          </p:cNvSpPr>
          <p:nvPr>
            <p:ph type="body" sz="quarter" idx="10" hasCustomPrompt="1"/>
          </p:nvPr>
        </p:nvSpPr>
        <p:spPr>
          <a:xfrm>
            <a:off x="571500" y="1676400"/>
            <a:ext cx="5015850" cy="4307303"/>
          </a:xfrm>
        </p:spPr>
        <p:txBody>
          <a:bodyPr lIns="0" tIns="0" rIns="0" bIns="0">
            <a:noAutofit/>
          </a:bodyPr>
          <a:lstStyle>
            <a:lvl1pPr>
              <a:lnSpc>
                <a:spcPct val="100000"/>
              </a:lnSpc>
              <a:defRPr sz="1600"/>
            </a:lvl1pPr>
            <a:lvl2pPr>
              <a:lnSpc>
                <a:spcPct val="100000"/>
              </a:lnSpc>
              <a:defRPr sz="1600"/>
            </a:lvl2pPr>
          </a:lstStyle>
          <a:p>
            <a:pPr lvl="0"/>
            <a:r>
              <a:rPr lang="en-US" dirty="0"/>
              <a:t>Please use the shortcut Ctrl + Alt + V + Unformatted Text (Windows) or Command + Option + Shift + V (Mac) to paste only plain text to match the template’s style.</a:t>
            </a:r>
          </a:p>
          <a:p>
            <a:pPr lvl="0"/>
            <a:endParaRPr lang="en-US" dirty="0"/>
          </a:p>
        </p:txBody>
      </p:sp>
      <p:cxnSp>
        <p:nvCxnSpPr>
          <p:cNvPr id="3" name="Straight Connector 2">
            <a:extLst>
              <a:ext uri="{FF2B5EF4-FFF2-40B4-BE49-F238E27FC236}">
                <a16:creationId xmlns:a16="http://schemas.microsoft.com/office/drawing/2014/main" id="{54E39E93-2402-DC12-8F56-2A76C64F5322}"/>
              </a:ext>
            </a:extLst>
          </p:cNvPr>
          <p:cNvCxnSpPr>
            <a:cxnSpLocks/>
          </p:cNvCxnSpPr>
          <p:nvPr userDrawn="1"/>
        </p:nvCxnSpPr>
        <p:spPr>
          <a:xfrm>
            <a:off x="6096000" y="1676400"/>
            <a:ext cx="0" cy="4307303"/>
          </a:xfrm>
          <a:prstGeom prst="line">
            <a:avLst/>
          </a:prstGeom>
          <a:ln w="6350">
            <a:solidFill>
              <a:srgbClr val="474747"/>
            </a:solidFill>
          </a:ln>
        </p:spPr>
        <p:style>
          <a:lnRef idx="1">
            <a:schemeClr val="accent1"/>
          </a:lnRef>
          <a:fillRef idx="0">
            <a:schemeClr val="accent1"/>
          </a:fillRef>
          <a:effectRef idx="0">
            <a:schemeClr val="accent1"/>
          </a:effectRef>
          <a:fontRef idx="minor">
            <a:schemeClr val="tx1"/>
          </a:fontRef>
        </p:style>
      </p:cxnSp>
      <p:sp>
        <p:nvSpPr>
          <p:cNvPr id="7" name="Text Placeholder 14">
            <a:extLst>
              <a:ext uri="{FF2B5EF4-FFF2-40B4-BE49-F238E27FC236}">
                <a16:creationId xmlns:a16="http://schemas.microsoft.com/office/drawing/2014/main" id="{A93C033F-3F13-A63F-274E-224721D03DC1}"/>
              </a:ext>
            </a:extLst>
          </p:cNvPr>
          <p:cNvSpPr>
            <a:spLocks noGrp="1"/>
          </p:cNvSpPr>
          <p:nvPr>
            <p:ph type="body" sz="quarter" idx="17" hasCustomPrompt="1"/>
          </p:nvPr>
        </p:nvSpPr>
        <p:spPr>
          <a:xfrm>
            <a:off x="6612082" y="1676400"/>
            <a:ext cx="5015850" cy="4307303"/>
          </a:xfrm>
        </p:spPr>
        <p:txBody>
          <a:bodyPr lIns="0" tIns="0" rIns="0" bIns="0">
            <a:noAutofit/>
          </a:bodyPr>
          <a:lstStyle>
            <a:lvl1pPr>
              <a:lnSpc>
                <a:spcPct val="100000"/>
              </a:lnSpc>
              <a:defRPr sz="1600"/>
            </a:lvl1pPr>
            <a:lvl2pPr>
              <a:lnSpc>
                <a:spcPct val="100000"/>
              </a:lnSpc>
              <a:defRPr sz="1600"/>
            </a:lvl2pPr>
          </a:lstStyle>
          <a:p>
            <a:pPr lvl="0"/>
            <a:r>
              <a:rPr lang="en-US" dirty="0"/>
              <a:t>Click to edit text</a:t>
            </a:r>
          </a:p>
        </p:txBody>
      </p:sp>
      <p:sp>
        <p:nvSpPr>
          <p:cNvPr id="16" name="Rectangle 15">
            <a:extLst>
              <a:ext uri="{FF2B5EF4-FFF2-40B4-BE49-F238E27FC236}">
                <a16:creationId xmlns:a16="http://schemas.microsoft.com/office/drawing/2014/main" id="{EB36F9A2-D9B8-1347-0843-9D48CC1B7A21}"/>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4" name="Slide Number Placeholder 11">
            <a:extLst>
              <a:ext uri="{FF2B5EF4-FFF2-40B4-BE49-F238E27FC236}">
                <a16:creationId xmlns:a16="http://schemas.microsoft.com/office/drawing/2014/main" id="{368068CA-783B-8A3A-3F2F-8AE2851CB9FD}"/>
              </a:ext>
            </a:extLst>
          </p:cNvPr>
          <p:cNvSpPr>
            <a:spLocks noGrp="1"/>
          </p:cNvSpPr>
          <p:nvPr>
            <p:ph type="sldNum" sz="quarter" idx="16"/>
          </p:nvPr>
        </p:nvSpPr>
        <p:spPr>
          <a:xfrm>
            <a:off x="11811706"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pic>
        <p:nvPicPr>
          <p:cNvPr id="6" name="Graphic 5">
            <a:extLst>
              <a:ext uri="{FF2B5EF4-FFF2-40B4-BE49-F238E27FC236}">
                <a16:creationId xmlns:a16="http://schemas.microsoft.com/office/drawing/2014/main" id="{58E53790-65FF-B58C-4DE9-4ED5AF2738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59583" y="6324600"/>
            <a:ext cx="560211" cy="228600"/>
          </a:xfrm>
          <a:prstGeom prst="rect">
            <a:avLst/>
          </a:prstGeom>
        </p:spPr>
      </p:pic>
    </p:spTree>
    <p:extLst>
      <p:ext uri="{BB962C8B-B14F-4D97-AF65-F5344CB8AC3E}">
        <p14:creationId xmlns:p14="http://schemas.microsoft.com/office/powerpoint/2010/main" val="1936944471"/>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9"/>
          <p:cNvSpPr txBox="1">
            <a:spLocks noGrp="1"/>
          </p:cNvSpPr>
          <p:nvPr>
            <p:ph type="title"/>
          </p:nvPr>
        </p:nvSpPr>
        <p:spPr>
          <a:xfrm>
            <a:off x="609600" y="457200"/>
            <a:ext cx="10972800" cy="96043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44061"/>
              </a:buClr>
              <a:buSzPts val="3600"/>
              <a:buFont typeface="Helvetica Neue"/>
              <a:buNone/>
              <a:defRPr b="0" i="0">
                <a:latin typeface="Calibri" panose="020F0502020204030204" pitchFamily="34" charset="0"/>
                <a:ea typeface="Helvetica Neue"/>
                <a:cs typeface="Calibri" panose="020F0502020204030204" pitchFamily="34" charset="0"/>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9"/>
          <p:cNvSpPr txBox="1">
            <a:spLocks noGrp="1"/>
          </p:cNvSpPr>
          <p:nvPr>
            <p:ph type="body" idx="1"/>
          </p:nvPr>
        </p:nvSpPr>
        <p:spPr>
          <a:xfrm>
            <a:off x="609600" y="1600201"/>
            <a:ext cx="10972800" cy="43434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640"/>
              </a:spcBef>
              <a:spcAft>
                <a:spcPts val="0"/>
              </a:spcAft>
              <a:buClr>
                <a:srgbClr val="C9961E"/>
              </a:buClr>
              <a:buSzPts val="3200"/>
              <a:buFont typeface="Arial"/>
              <a:buChar char="•"/>
              <a:defRPr b="0" i="0">
                <a:solidFill>
                  <a:srgbClr val="17365D"/>
                </a:solidFill>
                <a:latin typeface="Calibri" panose="020F0502020204030204" pitchFamily="34" charset="0"/>
                <a:ea typeface="Helvetica Neue"/>
                <a:cs typeface="Calibri" panose="020F0502020204030204" pitchFamily="34" charset="0"/>
                <a:sym typeface="Helvetica Neue"/>
              </a:defRPr>
            </a:lvl1pPr>
            <a:lvl2pPr marL="914400" lvl="1" indent="-406400" algn="l">
              <a:lnSpc>
                <a:spcPct val="90000"/>
              </a:lnSpc>
              <a:spcBef>
                <a:spcPts val="560"/>
              </a:spcBef>
              <a:spcAft>
                <a:spcPts val="0"/>
              </a:spcAft>
              <a:buClr>
                <a:srgbClr val="C9961E"/>
              </a:buClr>
              <a:buSzPts val="2800"/>
              <a:buFont typeface="NTR"/>
              <a:buChar char="-"/>
              <a:defRPr>
                <a:solidFill>
                  <a:srgbClr val="17365D"/>
                </a:solidFill>
                <a:latin typeface="Helvetica Neue"/>
                <a:ea typeface="Helvetica Neue"/>
                <a:cs typeface="Helvetica Neue"/>
                <a:sym typeface="Helvetica Neue"/>
              </a:defRPr>
            </a:lvl2pPr>
            <a:lvl3pPr marL="1371600" lvl="2" indent="-381000" algn="l">
              <a:lnSpc>
                <a:spcPct val="90000"/>
              </a:lnSpc>
              <a:spcBef>
                <a:spcPts val="480"/>
              </a:spcBef>
              <a:spcAft>
                <a:spcPts val="0"/>
              </a:spcAft>
              <a:buClr>
                <a:srgbClr val="C9961E"/>
              </a:buClr>
              <a:buSzPts val="2400"/>
              <a:buFont typeface="Noto Sans Symbols"/>
              <a:buChar char="▪"/>
              <a:defRPr>
                <a:solidFill>
                  <a:srgbClr val="17365D"/>
                </a:solidFill>
                <a:latin typeface="Helvetica Neue"/>
                <a:ea typeface="Helvetica Neue"/>
                <a:cs typeface="Helvetica Neue"/>
                <a:sym typeface="Helvetica Neue"/>
              </a:defRPr>
            </a:lvl3pPr>
            <a:lvl4pPr marL="1828800" lvl="3" indent="-355600" algn="l">
              <a:lnSpc>
                <a:spcPct val="90000"/>
              </a:lnSpc>
              <a:spcBef>
                <a:spcPts val="400"/>
              </a:spcBef>
              <a:spcAft>
                <a:spcPts val="0"/>
              </a:spcAft>
              <a:buClr>
                <a:srgbClr val="C9961E"/>
              </a:buClr>
              <a:buSzPts val="2000"/>
              <a:buFont typeface="Arial"/>
              <a:buChar char="•"/>
              <a:defRPr>
                <a:solidFill>
                  <a:srgbClr val="17365D"/>
                </a:solidFill>
                <a:latin typeface="Helvetica Neue"/>
                <a:ea typeface="Helvetica Neue"/>
                <a:cs typeface="Helvetica Neue"/>
                <a:sym typeface="Helvetica Neue"/>
              </a:defRPr>
            </a:lvl4pPr>
            <a:lvl5pPr marL="2286000" lvl="4" indent="-355600" algn="l">
              <a:lnSpc>
                <a:spcPct val="90000"/>
              </a:lnSpc>
              <a:spcBef>
                <a:spcPts val="400"/>
              </a:spcBef>
              <a:spcAft>
                <a:spcPts val="0"/>
              </a:spcAft>
              <a:buClr>
                <a:srgbClr val="C9961E"/>
              </a:buClr>
              <a:buSzPts val="2000"/>
              <a:buFont typeface="NTR"/>
              <a:buChar char="-"/>
              <a:defRPr>
                <a:solidFill>
                  <a:srgbClr val="17365D"/>
                </a:solidFill>
                <a:latin typeface="Helvetica Neue"/>
                <a:ea typeface="Helvetica Neue"/>
                <a:cs typeface="Helvetica Neue"/>
                <a:sym typeface="Helvetica Neu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24" name="Google Shape;24;p9"/>
          <p:cNvSpPr txBox="1">
            <a:spLocks noGrp="1"/>
          </p:cNvSpPr>
          <p:nvPr>
            <p:ph type="ftr" idx="11"/>
          </p:nvPr>
        </p:nvSpPr>
        <p:spPr>
          <a:xfrm>
            <a:off x="5196905" y="6289227"/>
            <a:ext cx="475989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5" name="Google Shape;25;p9"/>
          <p:cNvSpPr txBox="1">
            <a:spLocks noGrp="1"/>
          </p:cNvSpPr>
          <p:nvPr>
            <p:ph type="sldNum" idx="12"/>
          </p:nvPr>
        </p:nvSpPr>
        <p:spPr>
          <a:xfrm>
            <a:off x="10390048" y="6305279"/>
            <a:ext cx="1192352"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b="0" i="0" u="none" strike="noStrike" cap="none">
                <a:solidFill>
                  <a:schemeClr val="dk1"/>
                </a:solidFill>
                <a:latin typeface="Calibri"/>
                <a:ea typeface="Calibri"/>
                <a:cs typeface="Calibri"/>
                <a:sym typeface="Calibri"/>
              </a:defRPr>
            </a:lvl1pPr>
            <a:lvl2pPr marL="0" marR="0" lvl="1" indent="0" algn="r" rtl="0">
              <a:spcBef>
                <a:spcPts val="0"/>
              </a:spcBef>
              <a:buNone/>
              <a:defRPr sz="1400" b="0" i="0" u="none" strike="noStrike" cap="none">
                <a:solidFill>
                  <a:schemeClr val="dk1"/>
                </a:solidFill>
                <a:latin typeface="Calibri"/>
                <a:ea typeface="Calibri"/>
                <a:cs typeface="Calibri"/>
                <a:sym typeface="Calibri"/>
              </a:defRPr>
            </a:lvl2pPr>
            <a:lvl3pPr marL="0" marR="0" lvl="2" indent="0" algn="r" rtl="0">
              <a:spcBef>
                <a:spcPts val="0"/>
              </a:spcBef>
              <a:buNone/>
              <a:defRPr sz="1400" b="0" i="0" u="none" strike="noStrike" cap="none">
                <a:solidFill>
                  <a:schemeClr val="dk1"/>
                </a:solidFill>
                <a:latin typeface="Calibri"/>
                <a:ea typeface="Calibri"/>
                <a:cs typeface="Calibri"/>
                <a:sym typeface="Calibri"/>
              </a:defRPr>
            </a:lvl3pPr>
            <a:lvl4pPr marL="0" marR="0" lvl="3" indent="0" algn="r" rtl="0">
              <a:spcBef>
                <a:spcPts val="0"/>
              </a:spcBef>
              <a:buNone/>
              <a:defRPr sz="1400" b="0" i="0" u="none" strike="noStrike" cap="none">
                <a:solidFill>
                  <a:schemeClr val="dk1"/>
                </a:solidFill>
                <a:latin typeface="Calibri"/>
                <a:ea typeface="Calibri"/>
                <a:cs typeface="Calibri"/>
                <a:sym typeface="Calibri"/>
              </a:defRPr>
            </a:lvl4pPr>
            <a:lvl5pPr marL="0" marR="0" lvl="4" indent="0" algn="r" rtl="0">
              <a:spcBef>
                <a:spcPts val="0"/>
              </a:spcBef>
              <a:buNone/>
              <a:defRPr sz="1400" b="0" i="0" u="none" strike="noStrike" cap="none">
                <a:solidFill>
                  <a:schemeClr val="dk1"/>
                </a:solidFill>
                <a:latin typeface="Calibri"/>
                <a:ea typeface="Calibri"/>
                <a:cs typeface="Calibri"/>
                <a:sym typeface="Calibri"/>
              </a:defRPr>
            </a:lvl5pPr>
            <a:lvl6pPr marL="0" marR="0" lvl="5" indent="0" algn="r" rtl="0">
              <a:spcBef>
                <a:spcPts val="0"/>
              </a:spcBef>
              <a:buNone/>
              <a:defRPr sz="1400" b="0" i="0" u="none" strike="noStrike" cap="none">
                <a:solidFill>
                  <a:schemeClr val="dk1"/>
                </a:solidFill>
                <a:latin typeface="Calibri"/>
                <a:ea typeface="Calibri"/>
                <a:cs typeface="Calibri"/>
                <a:sym typeface="Calibri"/>
              </a:defRPr>
            </a:lvl6pPr>
            <a:lvl7pPr marL="0" marR="0" lvl="6" indent="0" algn="r" rtl="0">
              <a:spcBef>
                <a:spcPts val="0"/>
              </a:spcBef>
              <a:buNone/>
              <a:defRPr sz="1400" b="0" i="0" u="none" strike="noStrike" cap="none">
                <a:solidFill>
                  <a:schemeClr val="dk1"/>
                </a:solidFill>
                <a:latin typeface="Calibri"/>
                <a:ea typeface="Calibri"/>
                <a:cs typeface="Calibri"/>
                <a:sym typeface="Calibri"/>
              </a:defRPr>
            </a:lvl7pPr>
            <a:lvl8pPr marL="0" marR="0" lvl="7" indent="0" algn="r" rtl="0">
              <a:spcBef>
                <a:spcPts val="0"/>
              </a:spcBef>
              <a:buNone/>
              <a:defRPr sz="1400" b="0" i="0" u="none" strike="noStrike" cap="none">
                <a:solidFill>
                  <a:schemeClr val="dk1"/>
                </a:solidFill>
                <a:latin typeface="Calibri"/>
                <a:ea typeface="Calibri"/>
                <a:cs typeface="Calibri"/>
                <a:sym typeface="Calibri"/>
              </a:defRPr>
            </a:lvl8pPr>
            <a:lvl9pPr marL="0" marR="0" lvl="8" indent="0" algn="r" rtl="0">
              <a:spcBef>
                <a:spcPts val="0"/>
              </a:spcBef>
              <a:buNone/>
              <a:defRPr sz="14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26" name="Google Shape;26;p9"/>
          <p:cNvSpPr/>
          <p:nvPr/>
        </p:nvSpPr>
        <p:spPr>
          <a:xfrm>
            <a:off x="0" y="0"/>
            <a:ext cx="12192000" cy="381000"/>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cxnSp>
        <p:nvCxnSpPr>
          <p:cNvPr id="27" name="Google Shape;27;p9"/>
          <p:cNvCxnSpPr/>
          <p:nvPr/>
        </p:nvCxnSpPr>
        <p:spPr>
          <a:xfrm>
            <a:off x="203200" y="6019800"/>
            <a:ext cx="11684000" cy="0"/>
          </a:xfrm>
          <a:prstGeom prst="straightConnector1">
            <a:avLst/>
          </a:prstGeom>
          <a:noFill/>
          <a:ln w="9525" cap="flat" cmpd="sng">
            <a:solidFill>
              <a:srgbClr val="A5A5A5"/>
            </a:solidFill>
            <a:prstDash val="solid"/>
            <a:round/>
            <a:headEnd type="none" w="sm" len="sm"/>
            <a:tailEnd type="none" w="sm" len="sm"/>
          </a:ln>
        </p:spPr>
      </p:cxnSp>
      <p:pic>
        <p:nvPicPr>
          <p:cNvPr id="3" name="Picture 2">
            <a:extLst>
              <a:ext uri="{FF2B5EF4-FFF2-40B4-BE49-F238E27FC236}">
                <a16:creationId xmlns:a16="http://schemas.microsoft.com/office/drawing/2014/main" id="{F3BD0820-642C-4341-6CB4-F6067B995C1E}"/>
              </a:ext>
            </a:extLst>
          </p:cNvPr>
          <p:cNvPicPr>
            <a:picLocks noChangeAspect="1"/>
          </p:cNvPicPr>
          <p:nvPr userDrawn="1"/>
        </p:nvPicPr>
        <p:blipFill>
          <a:blip r:embed="rId2"/>
          <a:stretch>
            <a:fillRect/>
          </a:stretch>
        </p:blipFill>
        <p:spPr>
          <a:xfrm>
            <a:off x="186784" y="6180999"/>
            <a:ext cx="2417536" cy="539102"/>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_two bullet columns">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72F273B-D354-8E7F-262A-F3A7D09131A1}"/>
              </a:ext>
            </a:extLst>
          </p:cNvPr>
          <p:cNvSpPr>
            <a:spLocks noGrp="1"/>
          </p:cNvSpPr>
          <p:nvPr>
            <p:ph type="body" sz="quarter" idx="10" hasCustomPrompt="1"/>
          </p:nvPr>
        </p:nvSpPr>
        <p:spPr>
          <a:xfrm>
            <a:off x="571500" y="1676400"/>
            <a:ext cx="5015850" cy="4307303"/>
          </a:xfrm>
        </p:spPr>
        <p:txBody>
          <a:bodyPr lIns="0" tIns="0" rIns="0" bIns="0">
            <a:noAutofit/>
          </a:bodyPr>
          <a:lstStyle>
            <a:lvl1pPr marL="285750" indent="-285750">
              <a:lnSpc>
                <a:spcPct val="100000"/>
              </a:lnSpc>
              <a:buFont typeface="Arial" panose="020B0604020202020204" pitchFamily="34" charset="0"/>
              <a:buChar char="•"/>
              <a:defRPr sz="1600">
                <a:solidFill>
                  <a:srgbClr val="333333"/>
                </a:solidFill>
              </a:defRPr>
            </a:lvl1pPr>
            <a:lvl2pPr>
              <a:lnSpc>
                <a:spcPct val="100000"/>
              </a:lnSpc>
              <a:defRPr sz="1600"/>
            </a:lvl2pPr>
          </a:lstStyle>
          <a:p>
            <a:pPr lvl="0"/>
            <a:r>
              <a:rPr lang="en-US" dirty="0"/>
              <a:t>Please use the shortcut Ctrl + Alt + V + Unformatted Text (Windows) or Command + Option + Shift + V (Mac) to paste only plain text to match the template’s style.</a:t>
            </a:r>
          </a:p>
          <a:p>
            <a:pPr lvl="0"/>
            <a:r>
              <a:rPr lang="en-US" dirty="0"/>
              <a:t>Item 2</a:t>
            </a:r>
          </a:p>
          <a:p>
            <a:pPr lvl="0"/>
            <a:r>
              <a:rPr lang="en-US" dirty="0"/>
              <a:t>Item 3</a:t>
            </a:r>
          </a:p>
        </p:txBody>
      </p:sp>
      <p:cxnSp>
        <p:nvCxnSpPr>
          <p:cNvPr id="3" name="Straight Connector 2">
            <a:extLst>
              <a:ext uri="{FF2B5EF4-FFF2-40B4-BE49-F238E27FC236}">
                <a16:creationId xmlns:a16="http://schemas.microsoft.com/office/drawing/2014/main" id="{54E39E93-2402-DC12-8F56-2A76C64F5322}"/>
              </a:ext>
            </a:extLst>
          </p:cNvPr>
          <p:cNvCxnSpPr>
            <a:cxnSpLocks/>
          </p:cNvCxnSpPr>
          <p:nvPr userDrawn="1"/>
        </p:nvCxnSpPr>
        <p:spPr>
          <a:xfrm>
            <a:off x="6096000" y="1676400"/>
            <a:ext cx="0" cy="4307303"/>
          </a:xfrm>
          <a:prstGeom prst="line">
            <a:avLst/>
          </a:prstGeom>
          <a:ln w="6350">
            <a:solidFill>
              <a:srgbClr val="474747"/>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CC5D2B17-C191-B5A7-A230-B8472D08DC1E}"/>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5" name="Slide Number Placeholder 11">
            <a:extLst>
              <a:ext uri="{FF2B5EF4-FFF2-40B4-BE49-F238E27FC236}">
                <a16:creationId xmlns:a16="http://schemas.microsoft.com/office/drawing/2014/main" id="{C8F42825-8590-B9CB-EBDA-73BA4A61EAE2}"/>
              </a:ext>
            </a:extLst>
          </p:cNvPr>
          <p:cNvSpPr>
            <a:spLocks noGrp="1"/>
          </p:cNvSpPr>
          <p:nvPr>
            <p:ph type="sldNum" sz="quarter" idx="16"/>
          </p:nvPr>
        </p:nvSpPr>
        <p:spPr>
          <a:xfrm>
            <a:off x="11811706"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pic>
        <p:nvPicPr>
          <p:cNvPr id="5" name="Graphic 4">
            <a:extLst>
              <a:ext uri="{FF2B5EF4-FFF2-40B4-BE49-F238E27FC236}">
                <a16:creationId xmlns:a16="http://schemas.microsoft.com/office/drawing/2014/main" id="{DA0B69BA-EE31-3506-A729-9BF78A08C7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59583" y="6324600"/>
            <a:ext cx="560211" cy="228600"/>
          </a:xfrm>
          <a:prstGeom prst="rect">
            <a:avLst/>
          </a:prstGeom>
        </p:spPr>
      </p:pic>
      <p:sp>
        <p:nvSpPr>
          <p:cNvPr id="2" name="Title 1">
            <a:extLst>
              <a:ext uri="{FF2B5EF4-FFF2-40B4-BE49-F238E27FC236}">
                <a16:creationId xmlns:a16="http://schemas.microsoft.com/office/drawing/2014/main" id="{BD68D98B-9559-5E1E-54F3-C3A6EE24401A}"/>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title</a:t>
            </a:r>
          </a:p>
        </p:txBody>
      </p:sp>
      <p:sp>
        <p:nvSpPr>
          <p:cNvPr id="4" name="Text Placeholder 14">
            <a:extLst>
              <a:ext uri="{FF2B5EF4-FFF2-40B4-BE49-F238E27FC236}">
                <a16:creationId xmlns:a16="http://schemas.microsoft.com/office/drawing/2014/main" id="{C72F91D3-1491-41B9-4289-DF48860DAC82}"/>
              </a:ext>
            </a:extLst>
          </p:cNvPr>
          <p:cNvSpPr>
            <a:spLocks noGrp="1"/>
          </p:cNvSpPr>
          <p:nvPr>
            <p:ph type="body" sz="quarter" idx="17" hasCustomPrompt="1"/>
          </p:nvPr>
        </p:nvSpPr>
        <p:spPr>
          <a:xfrm>
            <a:off x="6612082" y="1676400"/>
            <a:ext cx="5015850" cy="4307303"/>
          </a:xfrm>
        </p:spPr>
        <p:txBody>
          <a:bodyPr lIns="0" tIns="0" rIns="0" bIns="0">
            <a:noAutofit/>
          </a:bodyPr>
          <a:lstStyle>
            <a:lvl1pPr marL="0" indent="0">
              <a:lnSpc>
                <a:spcPct val="100000"/>
              </a:lnSpc>
              <a:buFont typeface="Arial" panose="020B0604020202020204" pitchFamily="34" charset="0"/>
              <a:buNone/>
              <a:defRPr sz="1600">
                <a:solidFill>
                  <a:srgbClr val="333333"/>
                </a:solidFill>
              </a:defRPr>
            </a:lvl1pPr>
            <a:lvl2pPr marL="685800" indent="-228600">
              <a:lnSpc>
                <a:spcPct val="100000"/>
              </a:lnSpc>
              <a:spcBef>
                <a:spcPts val="1000"/>
              </a:spcBef>
              <a:buSzPct val="90000"/>
              <a:buFont typeface="System Font Regular"/>
              <a:buChar char="–"/>
              <a:defRPr sz="1600">
                <a:solidFill>
                  <a:srgbClr val="333333"/>
                </a:solidFill>
              </a:defRPr>
            </a:lvl2pPr>
          </a:lstStyle>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dirty="0"/>
              <a:t>Please use the shortcut Ctrl + Alt + V + Unformatted Text (Windows) or Command + Option + Shift + V (Mac) to paste only plain text to match the template’s style.</a:t>
            </a:r>
          </a:p>
          <a:p>
            <a:pPr lvl="1"/>
            <a:r>
              <a:rPr lang="en-US" dirty="0"/>
              <a:t>Item 1</a:t>
            </a:r>
          </a:p>
          <a:p>
            <a:pPr lvl="1"/>
            <a:r>
              <a:rPr lang="en-US" dirty="0"/>
              <a:t>Item 2</a:t>
            </a:r>
          </a:p>
          <a:p>
            <a:pPr lvl="1"/>
            <a:r>
              <a:rPr lang="en-US" dirty="0"/>
              <a:t>Item 3</a:t>
            </a:r>
          </a:p>
        </p:txBody>
      </p:sp>
    </p:spTree>
    <p:extLst>
      <p:ext uri="{BB962C8B-B14F-4D97-AF65-F5344CB8AC3E}">
        <p14:creationId xmlns:p14="http://schemas.microsoft.com/office/powerpoint/2010/main" val="3878381324"/>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_two highlighted columns ">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72F273B-D354-8E7F-262A-F3A7D09131A1}"/>
              </a:ext>
            </a:extLst>
          </p:cNvPr>
          <p:cNvSpPr>
            <a:spLocks noGrp="1"/>
          </p:cNvSpPr>
          <p:nvPr>
            <p:ph type="body" sz="quarter" idx="10" hasCustomPrompt="1"/>
          </p:nvPr>
        </p:nvSpPr>
        <p:spPr>
          <a:xfrm>
            <a:off x="571500" y="2766063"/>
            <a:ext cx="5015850" cy="388617"/>
          </a:xfrm>
          <a:solidFill>
            <a:schemeClr val="accent2"/>
          </a:solidFill>
        </p:spPr>
        <p:txBody>
          <a:bodyPr lIns="91440" tIns="73152" rIns="91440" bIns="73152">
            <a:noAutofit/>
          </a:bodyPr>
          <a:lstStyle>
            <a:lvl1pPr algn="ctr">
              <a:lnSpc>
                <a:spcPct val="100000"/>
              </a:lnSpc>
              <a:defRPr sz="1600" b="1">
                <a:solidFill>
                  <a:schemeClr val="bg1"/>
                </a:solidFill>
              </a:defRPr>
            </a:lvl1pPr>
            <a:lvl2pPr>
              <a:lnSpc>
                <a:spcPct val="100000"/>
              </a:lnSpc>
              <a:defRPr sz="1600"/>
            </a:lvl2pPr>
          </a:lstStyle>
          <a:p>
            <a:pPr lvl="0"/>
            <a:r>
              <a:rPr lang="en-US" dirty="0"/>
              <a:t>Header 1</a:t>
            </a:r>
          </a:p>
        </p:txBody>
      </p:sp>
      <p:cxnSp>
        <p:nvCxnSpPr>
          <p:cNvPr id="3" name="Straight Connector 2">
            <a:extLst>
              <a:ext uri="{FF2B5EF4-FFF2-40B4-BE49-F238E27FC236}">
                <a16:creationId xmlns:a16="http://schemas.microsoft.com/office/drawing/2014/main" id="{54E39E93-2402-DC12-8F56-2A76C64F5322}"/>
              </a:ext>
            </a:extLst>
          </p:cNvPr>
          <p:cNvCxnSpPr>
            <a:cxnSpLocks/>
          </p:cNvCxnSpPr>
          <p:nvPr userDrawn="1"/>
        </p:nvCxnSpPr>
        <p:spPr>
          <a:xfrm>
            <a:off x="6096000" y="2766062"/>
            <a:ext cx="0" cy="3217641"/>
          </a:xfrm>
          <a:prstGeom prst="line">
            <a:avLst/>
          </a:prstGeom>
          <a:ln w="6350">
            <a:solidFill>
              <a:srgbClr val="474747"/>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B36F9A2-D9B8-1347-0843-9D48CC1B7A21}"/>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4" name="Slide Number Placeholder 11">
            <a:extLst>
              <a:ext uri="{FF2B5EF4-FFF2-40B4-BE49-F238E27FC236}">
                <a16:creationId xmlns:a16="http://schemas.microsoft.com/office/drawing/2014/main" id="{368068CA-783B-8A3A-3F2F-8AE2851CB9FD}"/>
              </a:ext>
            </a:extLst>
          </p:cNvPr>
          <p:cNvSpPr>
            <a:spLocks noGrp="1"/>
          </p:cNvSpPr>
          <p:nvPr>
            <p:ph type="sldNum" sz="quarter" idx="16"/>
          </p:nvPr>
        </p:nvSpPr>
        <p:spPr>
          <a:xfrm>
            <a:off x="11811706"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pic>
        <p:nvPicPr>
          <p:cNvPr id="6" name="Graphic 5">
            <a:extLst>
              <a:ext uri="{FF2B5EF4-FFF2-40B4-BE49-F238E27FC236}">
                <a16:creationId xmlns:a16="http://schemas.microsoft.com/office/drawing/2014/main" id="{58E53790-65FF-B58C-4DE9-4ED5AF2738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59583" y="6324600"/>
            <a:ext cx="560211" cy="228600"/>
          </a:xfrm>
          <a:prstGeom prst="rect">
            <a:avLst/>
          </a:prstGeom>
        </p:spPr>
      </p:pic>
      <p:sp>
        <p:nvSpPr>
          <p:cNvPr id="4" name="Text Placeholder 14">
            <a:extLst>
              <a:ext uri="{FF2B5EF4-FFF2-40B4-BE49-F238E27FC236}">
                <a16:creationId xmlns:a16="http://schemas.microsoft.com/office/drawing/2014/main" id="{710F0541-374C-FEF8-C7EA-2DD6B17A818E}"/>
              </a:ext>
            </a:extLst>
          </p:cNvPr>
          <p:cNvSpPr>
            <a:spLocks noGrp="1"/>
          </p:cNvSpPr>
          <p:nvPr>
            <p:ph type="body" sz="quarter" idx="18" hasCustomPrompt="1"/>
          </p:nvPr>
        </p:nvSpPr>
        <p:spPr>
          <a:xfrm>
            <a:off x="571500" y="1676401"/>
            <a:ext cx="11049000" cy="746760"/>
          </a:xfrm>
        </p:spPr>
        <p:txBody>
          <a:bodyPr lIns="0" tIns="0" rIns="0" bIns="0">
            <a:noAutofit/>
          </a:bodyPr>
          <a:lstStyle>
            <a:lvl1pPr>
              <a:lnSpc>
                <a:spcPct val="100000"/>
              </a:lnSpc>
              <a:defRPr sz="1600">
                <a:solidFill>
                  <a:srgbClr val="333333"/>
                </a:solidFill>
              </a:defRPr>
            </a:lvl1pPr>
            <a:lvl2pPr>
              <a:lnSpc>
                <a:spcPct val="100000"/>
              </a:lnSpc>
              <a:defRPr sz="1600"/>
            </a:lvl2pPr>
          </a:lstStyle>
          <a:p>
            <a:pPr lvl="0"/>
            <a:r>
              <a:rPr lang="en-US" dirty="0"/>
              <a:t>Please use the shortcut Ctrl + Alt + V + Unformatted Text (Windows) or Command + Option + Shift + V (Mac) to paste only plain text to match the template’s style.</a:t>
            </a:r>
          </a:p>
        </p:txBody>
      </p:sp>
      <p:sp>
        <p:nvSpPr>
          <p:cNvPr id="11" name="Text Placeholder 14">
            <a:extLst>
              <a:ext uri="{FF2B5EF4-FFF2-40B4-BE49-F238E27FC236}">
                <a16:creationId xmlns:a16="http://schemas.microsoft.com/office/drawing/2014/main" id="{A9BDC87F-9174-F3B1-9895-FF63CF5156EF}"/>
              </a:ext>
            </a:extLst>
          </p:cNvPr>
          <p:cNvSpPr>
            <a:spLocks noGrp="1"/>
          </p:cNvSpPr>
          <p:nvPr>
            <p:ph type="body" sz="quarter" idx="19" hasCustomPrompt="1"/>
          </p:nvPr>
        </p:nvSpPr>
        <p:spPr>
          <a:xfrm>
            <a:off x="565612" y="3348990"/>
            <a:ext cx="5015850" cy="2634713"/>
          </a:xfrm>
        </p:spPr>
        <p:txBody>
          <a:bodyPr lIns="0" tIns="0" rIns="0" bIns="0">
            <a:noAutofit/>
          </a:bodyPr>
          <a:lstStyle>
            <a:lvl1pPr>
              <a:lnSpc>
                <a:spcPct val="100000"/>
              </a:lnSpc>
              <a:defRPr sz="1400"/>
            </a:lvl1pPr>
            <a:lvl2pPr>
              <a:lnSpc>
                <a:spcPct val="100000"/>
              </a:lnSpc>
              <a:defRPr sz="1600"/>
            </a:lvl2pPr>
          </a:lstStyle>
          <a:p>
            <a:pPr lvl="0"/>
            <a:r>
              <a:rPr lang="en-US" dirty="0"/>
              <a:t>Click to edit text</a:t>
            </a:r>
          </a:p>
        </p:txBody>
      </p:sp>
      <p:sp>
        <p:nvSpPr>
          <p:cNvPr id="17" name="Text Placeholder 14">
            <a:extLst>
              <a:ext uri="{FF2B5EF4-FFF2-40B4-BE49-F238E27FC236}">
                <a16:creationId xmlns:a16="http://schemas.microsoft.com/office/drawing/2014/main" id="{3A3CE7A3-EDFB-DFF8-4AE4-CCA86AC8E333}"/>
              </a:ext>
            </a:extLst>
          </p:cNvPr>
          <p:cNvSpPr>
            <a:spLocks noGrp="1"/>
          </p:cNvSpPr>
          <p:nvPr>
            <p:ph type="body" sz="quarter" idx="20" hasCustomPrompt="1"/>
          </p:nvPr>
        </p:nvSpPr>
        <p:spPr>
          <a:xfrm>
            <a:off x="6606539" y="2766063"/>
            <a:ext cx="5032817" cy="388617"/>
          </a:xfrm>
          <a:solidFill>
            <a:schemeClr val="accent3"/>
          </a:solidFill>
        </p:spPr>
        <p:txBody>
          <a:bodyPr lIns="91440" tIns="73152" rIns="91440" bIns="73152">
            <a:noAutofit/>
          </a:bodyPr>
          <a:lstStyle>
            <a:lvl1pPr algn="ctr">
              <a:lnSpc>
                <a:spcPct val="100000"/>
              </a:lnSpc>
              <a:defRPr sz="1600" b="1">
                <a:solidFill>
                  <a:schemeClr val="bg1"/>
                </a:solidFill>
              </a:defRPr>
            </a:lvl1pPr>
            <a:lvl2pPr>
              <a:lnSpc>
                <a:spcPct val="100000"/>
              </a:lnSpc>
              <a:defRPr sz="1600"/>
            </a:lvl2pPr>
          </a:lstStyle>
          <a:p>
            <a:pPr lvl="0"/>
            <a:r>
              <a:rPr lang="en-US" dirty="0"/>
              <a:t>Header 2</a:t>
            </a:r>
          </a:p>
        </p:txBody>
      </p:sp>
      <p:sp>
        <p:nvSpPr>
          <p:cNvPr id="18" name="Text Placeholder 14">
            <a:extLst>
              <a:ext uri="{FF2B5EF4-FFF2-40B4-BE49-F238E27FC236}">
                <a16:creationId xmlns:a16="http://schemas.microsoft.com/office/drawing/2014/main" id="{42708A76-2016-602D-305A-6FBD7D13DC0F}"/>
              </a:ext>
            </a:extLst>
          </p:cNvPr>
          <p:cNvSpPr>
            <a:spLocks noGrp="1"/>
          </p:cNvSpPr>
          <p:nvPr>
            <p:ph type="body" sz="quarter" idx="21" hasCustomPrompt="1"/>
          </p:nvPr>
        </p:nvSpPr>
        <p:spPr>
          <a:xfrm>
            <a:off x="6600651" y="3348990"/>
            <a:ext cx="5032821" cy="2634713"/>
          </a:xfrm>
        </p:spPr>
        <p:txBody>
          <a:bodyPr lIns="0" tIns="0" rIns="0" bIns="0">
            <a:noAutofit/>
          </a:bodyPr>
          <a:lstStyle>
            <a:lvl1pPr>
              <a:lnSpc>
                <a:spcPct val="100000"/>
              </a:lnSpc>
              <a:defRPr sz="1400"/>
            </a:lvl1pPr>
            <a:lvl2pPr>
              <a:lnSpc>
                <a:spcPct val="100000"/>
              </a:lnSpc>
              <a:defRPr sz="1600"/>
            </a:lvl2pPr>
          </a:lstStyle>
          <a:p>
            <a:pPr lvl="0"/>
            <a:r>
              <a:rPr lang="en-US" dirty="0"/>
              <a:t>Click to edit text</a:t>
            </a:r>
          </a:p>
        </p:txBody>
      </p:sp>
      <p:sp>
        <p:nvSpPr>
          <p:cNvPr id="5" name="Title 1">
            <a:extLst>
              <a:ext uri="{FF2B5EF4-FFF2-40B4-BE49-F238E27FC236}">
                <a16:creationId xmlns:a16="http://schemas.microsoft.com/office/drawing/2014/main" id="{10800DEC-F1CD-2D84-D0D5-98EC1113EBB7}"/>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title</a:t>
            </a:r>
          </a:p>
        </p:txBody>
      </p:sp>
    </p:spTree>
    <p:extLst>
      <p:ext uri="{BB962C8B-B14F-4D97-AF65-F5344CB8AC3E}">
        <p14:creationId xmlns:p14="http://schemas.microsoft.com/office/powerpoint/2010/main" val="2780953911"/>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nly_three columns">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72F273B-D354-8E7F-262A-F3A7D09131A1}"/>
              </a:ext>
            </a:extLst>
          </p:cNvPr>
          <p:cNvSpPr>
            <a:spLocks noGrp="1"/>
          </p:cNvSpPr>
          <p:nvPr>
            <p:ph type="body" sz="quarter" idx="10" hasCustomPrompt="1"/>
          </p:nvPr>
        </p:nvSpPr>
        <p:spPr>
          <a:xfrm>
            <a:off x="571500" y="1676400"/>
            <a:ext cx="3337560" cy="4307303"/>
          </a:xfrm>
        </p:spPr>
        <p:txBody>
          <a:bodyPr lIns="0" tIns="0" rIns="0" bIns="0">
            <a:noAutofit/>
          </a:bodyPr>
          <a:lstStyle>
            <a:lvl1pPr>
              <a:lnSpc>
                <a:spcPct val="100000"/>
              </a:lnSpc>
              <a:defRPr sz="1600">
                <a:solidFill>
                  <a:srgbClr val="333333"/>
                </a:solidFill>
              </a:defRPr>
            </a:lvl1pPr>
            <a:lvl2pPr>
              <a:lnSpc>
                <a:spcPct val="100000"/>
              </a:lnSpc>
              <a:defRPr sz="1600"/>
            </a:lvl2pPr>
          </a:lstStyle>
          <a:p>
            <a:pPr lvl="0"/>
            <a:r>
              <a:rPr lang="en-US" dirty="0"/>
              <a:t>Please use the shortcut Ctrl + Alt + V + Unformatted Text (Windows) or Command + Option + Shift + V (Mac) to paste only plain text to match the template’s style.</a:t>
            </a:r>
          </a:p>
        </p:txBody>
      </p:sp>
      <p:cxnSp>
        <p:nvCxnSpPr>
          <p:cNvPr id="3" name="Straight Connector 2">
            <a:extLst>
              <a:ext uri="{FF2B5EF4-FFF2-40B4-BE49-F238E27FC236}">
                <a16:creationId xmlns:a16="http://schemas.microsoft.com/office/drawing/2014/main" id="{54E39E93-2402-DC12-8F56-2A76C64F5322}"/>
              </a:ext>
            </a:extLst>
          </p:cNvPr>
          <p:cNvCxnSpPr>
            <a:cxnSpLocks/>
          </p:cNvCxnSpPr>
          <p:nvPr userDrawn="1"/>
        </p:nvCxnSpPr>
        <p:spPr>
          <a:xfrm>
            <a:off x="4163384" y="1676400"/>
            <a:ext cx="0" cy="4307303"/>
          </a:xfrm>
          <a:prstGeom prst="line">
            <a:avLst/>
          </a:prstGeom>
          <a:ln w="6350">
            <a:solidFill>
              <a:srgbClr val="474747"/>
            </a:solidFill>
          </a:ln>
        </p:spPr>
        <p:style>
          <a:lnRef idx="1">
            <a:schemeClr val="accent1"/>
          </a:lnRef>
          <a:fillRef idx="0">
            <a:schemeClr val="accent1"/>
          </a:fillRef>
          <a:effectRef idx="0">
            <a:schemeClr val="accent1"/>
          </a:effectRef>
          <a:fontRef idx="minor">
            <a:schemeClr val="tx1"/>
          </a:fontRef>
        </p:style>
      </p:cxnSp>
      <p:sp>
        <p:nvSpPr>
          <p:cNvPr id="11" name="Text Placeholder 14">
            <a:extLst>
              <a:ext uri="{FF2B5EF4-FFF2-40B4-BE49-F238E27FC236}">
                <a16:creationId xmlns:a16="http://schemas.microsoft.com/office/drawing/2014/main" id="{89A944F1-41D4-BA0C-6081-B4F2CA8BB7AD}"/>
              </a:ext>
            </a:extLst>
          </p:cNvPr>
          <p:cNvSpPr>
            <a:spLocks noGrp="1"/>
          </p:cNvSpPr>
          <p:nvPr>
            <p:ph type="body" sz="quarter" idx="17" hasCustomPrompt="1"/>
          </p:nvPr>
        </p:nvSpPr>
        <p:spPr>
          <a:xfrm>
            <a:off x="4417709" y="1676400"/>
            <a:ext cx="3337560" cy="4307303"/>
          </a:xfrm>
        </p:spPr>
        <p:txBody>
          <a:bodyPr lIns="0" tIns="0" rIns="0" bIns="0">
            <a:noAutofit/>
          </a:bodyPr>
          <a:lstStyle>
            <a:lvl1pPr>
              <a:lnSpc>
                <a:spcPct val="100000"/>
              </a:lnSpc>
              <a:defRPr sz="1600">
                <a:solidFill>
                  <a:srgbClr val="333333"/>
                </a:solidFill>
              </a:defRPr>
            </a:lvl1pPr>
            <a:lvl2pPr>
              <a:lnSpc>
                <a:spcPct val="100000"/>
              </a:lnSpc>
              <a:defRPr sz="1600"/>
            </a:lvl2pPr>
          </a:lstStyle>
          <a:p>
            <a:pPr lvl="0"/>
            <a:r>
              <a:rPr lang="en-US" dirty="0"/>
              <a:t>Click to edit text</a:t>
            </a:r>
          </a:p>
        </p:txBody>
      </p:sp>
      <p:sp>
        <p:nvSpPr>
          <p:cNvPr id="16" name="Text Placeholder 14">
            <a:extLst>
              <a:ext uri="{FF2B5EF4-FFF2-40B4-BE49-F238E27FC236}">
                <a16:creationId xmlns:a16="http://schemas.microsoft.com/office/drawing/2014/main" id="{4DB93946-6243-CEDC-ED6F-21B5E6942E96}"/>
              </a:ext>
            </a:extLst>
          </p:cNvPr>
          <p:cNvSpPr>
            <a:spLocks noGrp="1"/>
          </p:cNvSpPr>
          <p:nvPr>
            <p:ph type="body" sz="quarter" idx="18" hasCustomPrompt="1"/>
          </p:nvPr>
        </p:nvSpPr>
        <p:spPr>
          <a:xfrm>
            <a:off x="8278509" y="1676400"/>
            <a:ext cx="3337560" cy="4307303"/>
          </a:xfrm>
        </p:spPr>
        <p:txBody>
          <a:bodyPr lIns="0" tIns="0" rIns="0" bIns="0">
            <a:noAutofit/>
          </a:bodyPr>
          <a:lstStyle>
            <a:lvl1pPr>
              <a:lnSpc>
                <a:spcPct val="100000"/>
              </a:lnSpc>
              <a:defRPr sz="1600">
                <a:solidFill>
                  <a:srgbClr val="333333"/>
                </a:solidFill>
              </a:defRPr>
            </a:lvl1pPr>
            <a:lvl2pPr>
              <a:lnSpc>
                <a:spcPct val="100000"/>
              </a:lnSpc>
              <a:defRPr sz="1600"/>
            </a:lvl2pPr>
          </a:lstStyle>
          <a:p>
            <a:pPr lvl="0"/>
            <a:r>
              <a:rPr lang="en-US" dirty="0"/>
              <a:t>Click to edit text</a:t>
            </a:r>
          </a:p>
        </p:txBody>
      </p:sp>
      <p:sp>
        <p:nvSpPr>
          <p:cNvPr id="20" name="Rectangle 19">
            <a:extLst>
              <a:ext uri="{FF2B5EF4-FFF2-40B4-BE49-F238E27FC236}">
                <a16:creationId xmlns:a16="http://schemas.microsoft.com/office/drawing/2014/main" id="{2A71134F-CA7A-5885-CA11-174DFAFD156A}"/>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3" name="Slide Number Placeholder 11">
            <a:extLst>
              <a:ext uri="{FF2B5EF4-FFF2-40B4-BE49-F238E27FC236}">
                <a16:creationId xmlns:a16="http://schemas.microsoft.com/office/drawing/2014/main" id="{58F67A7B-3E29-6B3C-C02B-94DBA77D9441}"/>
              </a:ext>
            </a:extLst>
          </p:cNvPr>
          <p:cNvSpPr>
            <a:spLocks noGrp="1"/>
          </p:cNvSpPr>
          <p:nvPr>
            <p:ph type="sldNum" sz="quarter" idx="16"/>
          </p:nvPr>
        </p:nvSpPr>
        <p:spPr>
          <a:xfrm>
            <a:off x="11811706"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cxnSp>
        <p:nvCxnSpPr>
          <p:cNvPr id="6" name="Straight Connector 5">
            <a:extLst>
              <a:ext uri="{FF2B5EF4-FFF2-40B4-BE49-F238E27FC236}">
                <a16:creationId xmlns:a16="http://schemas.microsoft.com/office/drawing/2014/main" id="{E0EF4EF0-C850-283E-BDAC-1D6E2090EADC}"/>
              </a:ext>
            </a:extLst>
          </p:cNvPr>
          <p:cNvCxnSpPr>
            <a:cxnSpLocks/>
          </p:cNvCxnSpPr>
          <p:nvPr userDrawn="1"/>
        </p:nvCxnSpPr>
        <p:spPr>
          <a:xfrm>
            <a:off x="8013490" y="1676400"/>
            <a:ext cx="0" cy="4307303"/>
          </a:xfrm>
          <a:prstGeom prst="line">
            <a:avLst/>
          </a:prstGeom>
          <a:ln w="6350">
            <a:solidFill>
              <a:srgbClr val="474747"/>
            </a:solidFill>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BF6A923B-6F44-6DD6-342D-3C5C837543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59583" y="6324600"/>
            <a:ext cx="560211" cy="228600"/>
          </a:xfrm>
          <a:prstGeom prst="rect">
            <a:avLst/>
          </a:prstGeom>
        </p:spPr>
      </p:pic>
      <p:sp>
        <p:nvSpPr>
          <p:cNvPr id="2" name="Title 1">
            <a:extLst>
              <a:ext uri="{FF2B5EF4-FFF2-40B4-BE49-F238E27FC236}">
                <a16:creationId xmlns:a16="http://schemas.microsoft.com/office/drawing/2014/main" id="{DEA66623-C558-EAE3-50CD-D94747D8623E}"/>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title</a:t>
            </a:r>
          </a:p>
        </p:txBody>
      </p:sp>
    </p:spTree>
    <p:extLst>
      <p:ext uri="{BB962C8B-B14F-4D97-AF65-F5344CB8AC3E}">
        <p14:creationId xmlns:p14="http://schemas.microsoft.com/office/powerpoint/2010/main" val="2802060973"/>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only_three highlighted columns ">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72F273B-D354-8E7F-262A-F3A7D09131A1}"/>
              </a:ext>
            </a:extLst>
          </p:cNvPr>
          <p:cNvSpPr>
            <a:spLocks noGrp="1"/>
          </p:cNvSpPr>
          <p:nvPr>
            <p:ph type="body" sz="quarter" idx="10" hasCustomPrompt="1"/>
          </p:nvPr>
        </p:nvSpPr>
        <p:spPr>
          <a:xfrm>
            <a:off x="571500" y="2766063"/>
            <a:ext cx="3337560" cy="388617"/>
          </a:xfrm>
          <a:solidFill>
            <a:schemeClr val="accent2"/>
          </a:solidFill>
        </p:spPr>
        <p:txBody>
          <a:bodyPr lIns="91440" tIns="73152" rIns="91440" bIns="73152">
            <a:noAutofit/>
          </a:bodyPr>
          <a:lstStyle>
            <a:lvl1pPr algn="ctr">
              <a:lnSpc>
                <a:spcPct val="100000"/>
              </a:lnSpc>
              <a:defRPr sz="1600" b="1">
                <a:solidFill>
                  <a:schemeClr val="bg1"/>
                </a:solidFill>
              </a:defRPr>
            </a:lvl1pPr>
            <a:lvl2pPr>
              <a:lnSpc>
                <a:spcPct val="100000"/>
              </a:lnSpc>
              <a:defRPr sz="1600"/>
            </a:lvl2pPr>
          </a:lstStyle>
          <a:p>
            <a:pPr lvl="0"/>
            <a:r>
              <a:rPr lang="en-US" dirty="0"/>
              <a:t>Header 1</a:t>
            </a:r>
          </a:p>
        </p:txBody>
      </p:sp>
      <p:sp>
        <p:nvSpPr>
          <p:cNvPr id="16" name="Rectangle 15">
            <a:extLst>
              <a:ext uri="{FF2B5EF4-FFF2-40B4-BE49-F238E27FC236}">
                <a16:creationId xmlns:a16="http://schemas.microsoft.com/office/drawing/2014/main" id="{EB36F9A2-D9B8-1347-0843-9D48CC1B7A21}"/>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4" name="Slide Number Placeholder 11">
            <a:extLst>
              <a:ext uri="{FF2B5EF4-FFF2-40B4-BE49-F238E27FC236}">
                <a16:creationId xmlns:a16="http://schemas.microsoft.com/office/drawing/2014/main" id="{368068CA-783B-8A3A-3F2F-8AE2851CB9FD}"/>
              </a:ext>
            </a:extLst>
          </p:cNvPr>
          <p:cNvSpPr>
            <a:spLocks noGrp="1"/>
          </p:cNvSpPr>
          <p:nvPr>
            <p:ph type="sldNum" sz="quarter" idx="16"/>
          </p:nvPr>
        </p:nvSpPr>
        <p:spPr>
          <a:xfrm>
            <a:off x="11811706"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pic>
        <p:nvPicPr>
          <p:cNvPr id="6" name="Graphic 5">
            <a:extLst>
              <a:ext uri="{FF2B5EF4-FFF2-40B4-BE49-F238E27FC236}">
                <a16:creationId xmlns:a16="http://schemas.microsoft.com/office/drawing/2014/main" id="{58E53790-65FF-B58C-4DE9-4ED5AF2738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59583" y="6324600"/>
            <a:ext cx="560211" cy="228600"/>
          </a:xfrm>
          <a:prstGeom prst="rect">
            <a:avLst/>
          </a:prstGeom>
        </p:spPr>
      </p:pic>
      <p:sp>
        <p:nvSpPr>
          <p:cNvPr id="4" name="Text Placeholder 14">
            <a:extLst>
              <a:ext uri="{FF2B5EF4-FFF2-40B4-BE49-F238E27FC236}">
                <a16:creationId xmlns:a16="http://schemas.microsoft.com/office/drawing/2014/main" id="{710F0541-374C-FEF8-C7EA-2DD6B17A818E}"/>
              </a:ext>
            </a:extLst>
          </p:cNvPr>
          <p:cNvSpPr>
            <a:spLocks noGrp="1"/>
          </p:cNvSpPr>
          <p:nvPr>
            <p:ph type="body" sz="quarter" idx="18" hasCustomPrompt="1"/>
          </p:nvPr>
        </p:nvSpPr>
        <p:spPr>
          <a:xfrm>
            <a:off x="571500" y="1676401"/>
            <a:ext cx="11049000" cy="746760"/>
          </a:xfrm>
        </p:spPr>
        <p:txBody>
          <a:bodyPr lIns="0" tIns="0" rIns="0" bIns="0">
            <a:noAutofit/>
          </a:bodyPr>
          <a:lstStyle>
            <a:lvl1pPr>
              <a:lnSpc>
                <a:spcPct val="100000"/>
              </a:lnSpc>
              <a:defRPr sz="1600">
                <a:solidFill>
                  <a:srgbClr val="333333"/>
                </a:solidFill>
              </a:defRPr>
            </a:lvl1pPr>
            <a:lvl2pPr>
              <a:lnSpc>
                <a:spcPct val="100000"/>
              </a:lnSpc>
              <a:defRPr sz="1600"/>
            </a:lvl2pPr>
          </a:lstStyle>
          <a:p>
            <a:pPr lvl="0"/>
            <a:r>
              <a:rPr lang="en-US" dirty="0"/>
              <a:t>Please use the shortcut Ctrl + Alt + V + Unformatted Text (Windows) or Command + Option + Shift + V (Mac) to paste only plain text to match the template’s style.</a:t>
            </a:r>
          </a:p>
        </p:txBody>
      </p:sp>
      <p:sp>
        <p:nvSpPr>
          <p:cNvPr id="17" name="Text Placeholder 14">
            <a:extLst>
              <a:ext uri="{FF2B5EF4-FFF2-40B4-BE49-F238E27FC236}">
                <a16:creationId xmlns:a16="http://schemas.microsoft.com/office/drawing/2014/main" id="{3A3CE7A3-EDFB-DFF8-4AE4-CCA86AC8E333}"/>
              </a:ext>
            </a:extLst>
          </p:cNvPr>
          <p:cNvSpPr>
            <a:spLocks noGrp="1"/>
          </p:cNvSpPr>
          <p:nvPr>
            <p:ph type="body" sz="quarter" idx="20" hasCustomPrompt="1"/>
          </p:nvPr>
        </p:nvSpPr>
        <p:spPr>
          <a:xfrm>
            <a:off x="4417709" y="2766063"/>
            <a:ext cx="3337561" cy="388617"/>
          </a:xfrm>
          <a:solidFill>
            <a:schemeClr val="accent3"/>
          </a:solidFill>
        </p:spPr>
        <p:txBody>
          <a:bodyPr lIns="91440" tIns="73152" rIns="91440" bIns="73152">
            <a:noAutofit/>
          </a:bodyPr>
          <a:lstStyle>
            <a:lvl1pPr algn="ctr">
              <a:lnSpc>
                <a:spcPct val="100000"/>
              </a:lnSpc>
              <a:defRPr sz="1600" b="1">
                <a:solidFill>
                  <a:schemeClr val="bg1"/>
                </a:solidFill>
              </a:defRPr>
            </a:lvl1pPr>
            <a:lvl2pPr>
              <a:lnSpc>
                <a:spcPct val="100000"/>
              </a:lnSpc>
              <a:defRPr sz="1600"/>
            </a:lvl2pPr>
          </a:lstStyle>
          <a:p>
            <a:pPr lvl="0"/>
            <a:r>
              <a:rPr lang="en-US" dirty="0"/>
              <a:t>Header 2</a:t>
            </a:r>
          </a:p>
        </p:txBody>
      </p:sp>
      <p:sp>
        <p:nvSpPr>
          <p:cNvPr id="19" name="Text Placeholder 14">
            <a:extLst>
              <a:ext uri="{FF2B5EF4-FFF2-40B4-BE49-F238E27FC236}">
                <a16:creationId xmlns:a16="http://schemas.microsoft.com/office/drawing/2014/main" id="{7B27AC18-5D98-CDB2-4C08-A59626900AEF}"/>
              </a:ext>
            </a:extLst>
          </p:cNvPr>
          <p:cNvSpPr>
            <a:spLocks noGrp="1"/>
          </p:cNvSpPr>
          <p:nvPr>
            <p:ph type="body" sz="quarter" idx="22" hasCustomPrompt="1"/>
          </p:nvPr>
        </p:nvSpPr>
        <p:spPr>
          <a:xfrm>
            <a:off x="571500" y="3348990"/>
            <a:ext cx="3337560" cy="2634713"/>
          </a:xfrm>
        </p:spPr>
        <p:txBody>
          <a:bodyPr lIns="0" tIns="0" rIns="0" bIns="0">
            <a:noAutofit/>
          </a:bodyPr>
          <a:lstStyle>
            <a:lvl1pPr>
              <a:lnSpc>
                <a:spcPct val="100000"/>
              </a:lnSpc>
              <a:defRPr sz="1400">
                <a:solidFill>
                  <a:srgbClr val="333333"/>
                </a:solidFill>
              </a:defRPr>
            </a:lvl1pPr>
            <a:lvl2pPr>
              <a:lnSpc>
                <a:spcPct val="100000"/>
              </a:lnSpc>
              <a:defRPr sz="1600"/>
            </a:lvl2pPr>
          </a:lstStyle>
          <a:p>
            <a:pPr lvl="0"/>
            <a:r>
              <a:rPr lang="en-US" dirty="0"/>
              <a:t>Click to edit text</a:t>
            </a:r>
          </a:p>
        </p:txBody>
      </p:sp>
      <p:cxnSp>
        <p:nvCxnSpPr>
          <p:cNvPr id="20" name="Straight Connector 19">
            <a:extLst>
              <a:ext uri="{FF2B5EF4-FFF2-40B4-BE49-F238E27FC236}">
                <a16:creationId xmlns:a16="http://schemas.microsoft.com/office/drawing/2014/main" id="{1FD6ED34-F646-0EAF-FF75-32482AF545C3}"/>
              </a:ext>
            </a:extLst>
          </p:cNvPr>
          <p:cNvCxnSpPr>
            <a:cxnSpLocks/>
          </p:cNvCxnSpPr>
          <p:nvPr userDrawn="1"/>
        </p:nvCxnSpPr>
        <p:spPr>
          <a:xfrm>
            <a:off x="4163384" y="2766063"/>
            <a:ext cx="0" cy="3217640"/>
          </a:xfrm>
          <a:prstGeom prst="line">
            <a:avLst/>
          </a:prstGeom>
          <a:ln w="6350">
            <a:solidFill>
              <a:srgbClr val="474747"/>
            </a:solidFill>
          </a:ln>
        </p:spPr>
        <p:style>
          <a:lnRef idx="1">
            <a:schemeClr val="accent1"/>
          </a:lnRef>
          <a:fillRef idx="0">
            <a:schemeClr val="accent1"/>
          </a:fillRef>
          <a:effectRef idx="0">
            <a:schemeClr val="accent1"/>
          </a:effectRef>
          <a:fontRef idx="minor">
            <a:schemeClr val="tx1"/>
          </a:fontRef>
        </p:style>
      </p:cxnSp>
      <p:sp>
        <p:nvSpPr>
          <p:cNvPr id="21" name="Text Placeholder 14">
            <a:extLst>
              <a:ext uri="{FF2B5EF4-FFF2-40B4-BE49-F238E27FC236}">
                <a16:creationId xmlns:a16="http://schemas.microsoft.com/office/drawing/2014/main" id="{EB282532-E3FF-F9F5-D488-139D2D3E32D8}"/>
              </a:ext>
            </a:extLst>
          </p:cNvPr>
          <p:cNvSpPr>
            <a:spLocks noGrp="1"/>
          </p:cNvSpPr>
          <p:nvPr>
            <p:ph type="body" sz="quarter" idx="17" hasCustomPrompt="1"/>
          </p:nvPr>
        </p:nvSpPr>
        <p:spPr>
          <a:xfrm>
            <a:off x="4417709" y="3348990"/>
            <a:ext cx="3337560" cy="2634713"/>
          </a:xfrm>
        </p:spPr>
        <p:txBody>
          <a:bodyPr lIns="0" tIns="0" rIns="0" bIns="0">
            <a:noAutofit/>
          </a:bodyPr>
          <a:lstStyle>
            <a:lvl1pPr>
              <a:lnSpc>
                <a:spcPct val="100000"/>
              </a:lnSpc>
              <a:defRPr sz="1400">
                <a:solidFill>
                  <a:srgbClr val="333333"/>
                </a:solidFill>
              </a:defRPr>
            </a:lvl1pPr>
            <a:lvl2pPr>
              <a:lnSpc>
                <a:spcPct val="100000"/>
              </a:lnSpc>
              <a:defRPr sz="1600"/>
            </a:lvl2pPr>
          </a:lstStyle>
          <a:p>
            <a:pPr lvl="0"/>
            <a:r>
              <a:rPr lang="en-US" dirty="0"/>
              <a:t>Click to edit text</a:t>
            </a:r>
          </a:p>
        </p:txBody>
      </p:sp>
      <p:sp>
        <p:nvSpPr>
          <p:cNvPr id="22" name="Text Placeholder 14">
            <a:extLst>
              <a:ext uri="{FF2B5EF4-FFF2-40B4-BE49-F238E27FC236}">
                <a16:creationId xmlns:a16="http://schemas.microsoft.com/office/drawing/2014/main" id="{566DCBCB-2064-F611-0AE3-798A0B3BFF01}"/>
              </a:ext>
            </a:extLst>
          </p:cNvPr>
          <p:cNvSpPr>
            <a:spLocks noGrp="1"/>
          </p:cNvSpPr>
          <p:nvPr>
            <p:ph type="body" sz="quarter" idx="23" hasCustomPrompt="1"/>
          </p:nvPr>
        </p:nvSpPr>
        <p:spPr>
          <a:xfrm>
            <a:off x="8278509" y="3348990"/>
            <a:ext cx="3337560" cy="2634713"/>
          </a:xfrm>
        </p:spPr>
        <p:txBody>
          <a:bodyPr lIns="0" tIns="0" rIns="0" bIns="0">
            <a:noAutofit/>
          </a:bodyPr>
          <a:lstStyle>
            <a:lvl1pPr>
              <a:lnSpc>
                <a:spcPct val="100000"/>
              </a:lnSpc>
              <a:defRPr sz="1400">
                <a:solidFill>
                  <a:srgbClr val="333333"/>
                </a:solidFill>
              </a:defRPr>
            </a:lvl1pPr>
            <a:lvl2pPr>
              <a:lnSpc>
                <a:spcPct val="100000"/>
              </a:lnSpc>
              <a:defRPr sz="1600"/>
            </a:lvl2pPr>
          </a:lstStyle>
          <a:p>
            <a:pPr lvl="0"/>
            <a:r>
              <a:rPr lang="en-US" dirty="0"/>
              <a:t>Click to edit text</a:t>
            </a:r>
          </a:p>
        </p:txBody>
      </p:sp>
      <p:cxnSp>
        <p:nvCxnSpPr>
          <p:cNvPr id="23" name="Straight Connector 22">
            <a:extLst>
              <a:ext uri="{FF2B5EF4-FFF2-40B4-BE49-F238E27FC236}">
                <a16:creationId xmlns:a16="http://schemas.microsoft.com/office/drawing/2014/main" id="{2F257C3C-335D-7D6B-4B02-17CF91DCB1FF}"/>
              </a:ext>
            </a:extLst>
          </p:cNvPr>
          <p:cNvCxnSpPr>
            <a:cxnSpLocks/>
          </p:cNvCxnSpPr>
          <p:nvPr userDrawn="1"/>
        </p:nvCxnSpPr>
        <p:spPr>
          <a:xfrm>
            <a:off x="8013490" y="2766063"/>
            <a:ext cx="0" cy="3217640"/>
          </a:xfrm>
          <a:prstGeom prst="line">
            <a:avLst/>
          </a:prstGeom>
          <a:ln w="6350">
            <a:solidFill>
              <a:srgbClr val="474747"/>
            </a:solidFill>
          </a:ln>
        </p:spPr>
        <p:style>
          <a:lnRef idx="1">
            <a:schemeClr val="accent1"/>
          </a:lnRef>
          <a:fillRef idx="0">
            <a:schemeClr val="accent1"/>
          </a:fillRef>
          <a:effectRef idx="0">
            <a:schemeClr val="accent1"/>
          </a:effectRef>
          <a:fontRef idx="minor">
            <a:schemeClr val="tx1"/>
          </a:fontRef>
        </p:style>
      </p:cxnSp>
      <p:sp>
        <p:nvSpPr>
          <p:cNvPr id="26" name="Text Placeholder 14">
            <a:extLst>
              <a:ext uri="{FF2B5EF4-FFF2-40B4-BE49-F238E27FC236}">
                <a16:creationId xmlns:a16="http://schemas.microsoft.com/office/drawing/2014/main" id="{C2BEE2A1-3F69-610A-AC32-2C8F39B993B1}"/>
              </a:ext>
            </a:extLst>
          </p:cNvPr>
          <p:cNvSpPr>
            <a:spLocks noGrp="1"/>
          </p:cNvSpPr>
          <p:nvPr>
            <p:ph type="body" sz="quarter" idx="24" hasCustomPrompt="1"/>
          </p:nvPr>
        </p:nvSpPr>
        <p:spPr>
          <a:xfrm>
            <a:off x="8261474" y="2766063"/>
            <a:ext cx="3337561" cy="388617"/>
          </a:xfrm>
          <a:solidFill>
            <a:schemeClr val="accent5"/>
          </a:solidFill>
        </p:spPr>
        <p:txBody>
          <a:bodyPr lIns="91440" tIns="73152" rIns="91440" bIns="73152">
            <a:noAutofit/>
          </a:bodyPr>
          <a:lstStyle>
            <a:lvl1pPr algn="ctr">
              <a:lnSpc>
                <a:spcPct val="100000"/>
              </a:lnSpc>
              <a:defRPr sz="1600" b="1">
                <a:solidFill>
                  <a:schemeClr val="bg1"/>
                </a:solidFill>
              </a:defRPr>
            </a:lvl1pPr>
            <a:lvl2pPr>
              <a:lnSpc>
                <a:spcPct val="100000"/>
              </a:lnSpc>
              <a:defRPr sz="1600"/>
            </a:lvl2pPr>
          </a:lstStyle>
          <a:p>
            <a:pPr lvl="0"/>
            <a:r>
              <a:rPr lang="en-US" dirty="0"/>
              <a:t>Header 3</a:t>
            </a:r>
          </a:p>
        </p:txBody>
      </p:sp>
      <p:sp>
        <p:nvSpPr>
          <p:cNvPr id="3" name="Title 1">
            <a:extLst>
              <a:ext uri="{FF2B5EF4-FFF2-40B4-BE49-F238E27FC236}">
                <a16:creationId xmlns:a16="http://schemas.microsoft.com/office/drawing/2014/main" id="{E637A1B5-4E0C-A980-24F5-8E90FD9DA5A8}"/>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title</a:t>
            </a:r>
          </a:p>
        </p:txBody>
      </p:sp>
    </p:spTree>
    <p:extLst>
      <p:ext uri="{BB962C8B-B14F-4D97-AF65-F5344CB8AC3E}">
        <p14:creationId xmlns:p14="http://schemas.microsoft.com/office/powerpoint/2010/main" val="2763279336"/>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s_three columns">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72F273B-D354-8E7F-262A-F3A7D09131A1}"/>
              </a:ext>
            </a:extLst>
          </p:cNvPr>
          <p:cNvSpPr>
            <a:spLocks noGrp="1"/>
          </p:cNvSpPr>
          <p:nvPr>
            <p:ph type="body" sz="quarter" idx="10" hasCustomPrompt="1"/>
          </p:nvPr>
        </p:nvSpPr>
        <p:spPr>
          <a:xfrm>
            <a:off x="571500" y="1676400"/>
            <a:ext cx="3455068" cy="4307303"/>
          </a:xfrm>
          <a:solidFill>
            <a:srgbClr val="E6EDF3"/>
          </a:solidFill>
        </p:spPr>
        <p:txBody>
          <a:bodyPr lIns="182880" tIns="182880" rIns="182880" bIns="182880">
            <a:noAutofit/>
          </a:bodyPr>
          <a:lstStyle>
            <a:lvl1pPr>
              <a:lnSpc>
                <a:spcPct val="100000"/>
              </a:lnSpc>
              <a:defRPr sz="1800">
                <a:solidFill>
                  <a:srgbClr val="333333"/>
                </a:solidFill>
              </a:defRPr>
            </a:lvl1pPr>
            <a:lvl2pPr>
              <a:lnSpc>
                <a:spcPct val="100000"/>
              </a:lnSpc>
              <a:defRPr sz="1600"/>
            </a:lvl2pPr>
          </a:lstStyle>
          <a:p>
            <a:pPr lvl="0"/>
            <a:r>
              <a:rPr lang="en-US" dirty="0"/>
              <a:t>“Place quote here. Please use the shortcut Ctrl + Alt + V + Unformatted Text (Windows) or Command + Option + Shift + V (Mac).”</a:t>
            </a:r>
          </a:p>
        </p:txBody>
      </p:sp>
      <p:sp>
        <p:nvSpPr>
          <p:cNvPr id="20" name="Rectangle 19">
            <a:extLst>
              <a:ext uri="{FF2B5EF4-FFF2-40B4-BE49-F238E27FC236}">
                <a16:creationId xmlns:a16="http://schemas.microsoft.com/office/drawing/2014/main" id="{2A71134F-CA7A-5885-CA11-174DFAFD156A}"/>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3" name="Slide Number Placeholder 11">
            <a:extLst>
              <a:ext uri="{FF2B5EF4-FFF2-40B4-BE49-F238E27FC236}">
                <a16:creationId xmlns:a16="http://schemas.microsoft.com/office/drawing/2014/main" id="{58F67A7B-3E29-6B3C-C02B-94DBA77D9441}"/>
              </a:ext>
            </a:extLst>
          </p:cNvPr>
          <p:cNvSpPr>
            <a:spLocks noGrp="1"/>
          </p:cNvSpPr>
          <p:nvPr>
            <p:ph type="sldNum" sz="quarter" idx="16"/>
          </p:nvPr>
        </p:nvSpPr>
        <p:spPr>
          <a:xfrm>
            <a:off x="11811706"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sp>
        <p:nvSpPr>
          <p:cNvPr id="4" name="Text Placeholder 14">
            <a:extLst>
              <a:ext uri="{FF2B5EF4-FFF2-40B4-BE49-F238E27FC236}">
                <a16:creationId xmlns:a16="http://schemas.microsoft.com/office/drawing/2014/main" id="{8C8247AD-18C0-817B-B7B2-AA4DCDA22203}"/>
              </a:ext>
            </a:extLst>
          </p:cNvPr>
          <p:cNvSpPr>
            <a:spLocks noGrp="1"/>
          </p:cNvSpPr>
          <p:nvPr>
            <p:ph type="body" sz="quarter" idx="17" hasCustomPrompt="1"/>
          </p:nvPr>
        </p:nvSpPr>
        <p:spPr>
          <a:xfrm>
            <a:off x="8159415" y="1676400"/>
            <a:ext cx="3455069" cy="4307303"/>
          </a:xfrm>
          <a:solidFill>
            <a:srgbClr val="E6EDF3"/>
          </a:solidFill>
        </p:spPr>
        <p:txBody>
          <a:bodyPr lIns="182880" tIns="182880" rIns="182880" bIns="182880">
            <a:noAutofit/>
          </a:bodyPr>
          <a:lstStyle>
            <a:lvl1pPr>
              <a:lnSpc>
                <a:spcPct val="100000"/>
              </a:lnSpc>
              <a:defRPr sz="1800">
                <a:solidFill>
                  <a:srgbClr val="333333"/>
                </a:solidFill>
              </a:defRPr>
            </a:lvl1pPr>
            <a:lvl2pPr>
              <a:lnSpc>
                <a:spcPct val="100000"/>
              </a:lnSpc>
              <a:defRPr sz="1600"/>
            </a:lvl2pPr>
          </a:lstStyle>
          <a:p>
            <a:pPr lvl="0"/>
            <a:r>
              <a:rPr lang="en-US" dirty="0"/>
              <a:t>“Place quote here.”</a:t>
            </a:r>
          </a:p>
        </p:txBody>
      </p:sp>
      <p:sp>
        <p:nvSpPr>
          <p:cNvPr id="5" name="Text Placeholder 14">
            <a:extLst>
              <a:ext uri="{FF2B5EF4-FFF2-40B4-BE49-F238E27FC236}">
                <a16:creationId xmlns:a16="http://schemas.microsoft.com/office/drawing/2014/main" id="{B398846D-E39C-FAA1-1EAA-94CDEBDA223F}"/>
              </a:ext>
            </a:extLst>
          </p:cNvPr>
          <p:cNvSpPr>
            <a:spLocks noGrp="1"/>
          </p:cNvSpPr>
          <p:nvPr>
            <p:ph type="body" sz="quarter" idx="18" hasCustomPrompt="1"/>
          </p:nvPr>
        </p:nvSpPr>
        <p:spPr>
          <a:xfrm>
            <a:off x="4365457" y="1676400"/>
            <a:ext cx="3455069" cy="4307303"/>
          </a:xfrm>
          <a:solidFill>
            <a:srgbClr val="E6EDF3"/>
          </a:solidFill>
        </p:spPr>
        <p:txBody>
          <a:bodyPr lIns="182880" tIns="182880" rIns="182880" bIns="182880">
            <a:noAutofit/>
          </a:bodyPr>
          <a:lstStyle>
            <a:lvl1pPr>
              <a:lnSpc>
                <a:spcPct val="100000"/>
              </a:lnSpc>
              <a:defRPr sz="1800">
                <a:solidFill>
                  <a:srgbClr val="333333"/>
                </a:solidFill>
              </a:defRPr>
            </a:lvl1pPr>
            <a:lvl2pPr>
              <a:lnSpc>
                <a:spcPct val="100000"/>
              </a:lnSpc>
              <a:defRPr sz="1600"/>
            </a:lvl2pPr>
          </a:lstStyle>
          <a:p>
            <a:pPr lvl="0"/>
            <a:r>
              <a:rPr lang="en-US" dirty="0"/>
              <a:t>“Place quote here.”</a:t>
            </a:r>
          </a:p>
        </p:txBody>
      </p:sp>
      <p:sp>
        <p:nvSpPr>
          <p:cNvPr id="8" name="Picture Placeholder 7">
            <a:extLst>
              <a:ext uri="{FF2B5EF4-FFF2-40B4-BE49-F238E27FC236}">
                <a16:creationId xmlns:a16="http://schemas.microsoft.com/office/drawing/2014/main" id="{699CBD8D-FFD3-F8E2-A57E-0F3283F96645}"/>
              </a:ext>
            </a:extLst>
          </p:cNvPr>
          <p:cNvSpPr>
            <a:spLocks noGrp="1"/>
          </p:cNvSpPr>
          <p:nvPr>
            <p:ph type="pic" sz="quarter" idx="19" hasCustomPrompt="1"/>
          </p:nvPr>
        </p:nvSpPr>
        <p:spPr>
          <a:xfrm>
            <a:off x="788988" y="4662487"/>
            <a:ext cx="3013392" cy="1038225"/>
          </a:xfrm>
        </p:spPr>
        <p:txBody>
          <a:bodyPr>
            <a:normAutofit/>
          </a:bodyPr>
          <a:lstStyle>
            <a:lvl1pPr>
              <a:defRPr sz="1400"/>
            </a:lvl1pPr>
          </a:lstStyle>
          <a:p>
            <a:r>
              <a:rPr lang="en-US" sz="1400" dirty="0"/>
              <a:t>Replace with news outlet logo</a:t>
            </a:r>
            <a:endParaRPr lang="en-US" dirty="0"/>
          </a:p>
        </p:txBody>
      </p:sp>
      <p:sp>
        <p:nvSpPr>
          <p:cNvPr id="17" name="Picture Placeholder 7">
            <a:extLst>
              <a:ext uri="{FF2B5EF4-FFF2-40B4-BE49-F238E27FC236}">
                <a16:creationId xmlns:a16="http://schemas.microsoft.com/office/drawing/2014/main" id="{CEAEE375-BF91-0005-B534-9BE14760177A}"/>
              </a:ext>
            </a:extLst>
          </p:cNvPr>
          <p:cNvSpPr>
            <a:spLocks noGrp="1"/>
          </p:cNvSpPr>
          <p:nvPr>
            <p:ph type="pic" sz="quarter" idx="22" hasCustomPrompt="1"/>
          </p:nvPr>
        </p:nvSpPr>
        <p:spPr>
          <a:xfrm>
            <a:off x="4592362" y="4662487"/>
            <a:ext cx="3013392" cy="1038225"/>
          </a:xfrm>
        </p:spPr>
        <p:txBody>
          <a:bodyPr>
            <a:normAutofit/>
          </a:bodyPr>
          <a:lstStyle>
            <a:lvl1pPr>
              <a:defRPr sz="1400"/>
            </a:lvl1pPr>
          </a:lstStyle>
          <a:p>
            <a:r>
              <a:rPr lang="en-US" sz="1400" dirty="0"/>
              <a:t>Replace with news outlet logo</a:t>
            </a:r>
            <a:endParaRPr lang="en-US" dirty="0"/>
          </a:p>
        </p:txBody>
      </p:sp>
      <p:sp>
        <p:nvSpPr>
          <p:cNvPr id="24" name="Picture Placeholder 7">
            <a:extLst>
              <a:ext uri="{FF2B5EF4-FFF2-40B4-BE49-F238E27FC236}">
                <a16:creationId xmlns:a16="http://schemas.microsoft.com/office/drawing/2014/main" id="{5239F194-EF8B-5750-EA8D-95ECBEEB58C2}"/>
              </a:ext>
            </a:extLst>
          </p:cNvPr>
          <p:cNvSpPr>
            <a:spLocks noGrp="1"/>
          </p:cNvSpPr>
          <p:nvPr>
            <p:ph type="pic" sz="quarter" idx="23" hasCustomPrompt="1"/>
          </p:nvPr>
        </p:nvSpPr>
        <p:spPr>
          <a:xfrm>
            <a:off x="8382484" y="4662487"/>
            <a:ext cx="3013392" cy="1038225"/>
          </a:xfrm>
        </p:spPr>
        <p:txBody>
          <a:bodyPr>
            <a:normAutofit/>
          </a:bodyPr>
          <a:lstStyle>
            <a:lvl1pPr>
              <a:defRPr sz="1400"/>
            </a:lvl1pPr>
          </a:lstStyle>
          <a:p>
            <a:r>
              <a:rPr lang="en-US" sz="1400" dirty="0"/>
              <a:t>Replace with news outlet logo</a:t>
            </a:r>
            <a:endParaRPr lang="en-US" dirty="0"/>
          </a:p>
        </p:txBody>
      </p:sp>
      <p:pic>
        <p:nvPicPr>
          <p:cNvPr id="25" name="Graphic 24">
            <a:extLst>
              <a:ext uri="{FF2B5EF4-FFF2-40B4-BE49-F238E27FC236}">
                <a16:creationId xmlns:a16="http://schemas.microsoft.com/office/drawing/2014/main" id="{FB5E5924-B0F1-A77B-EB95-9B3546F98A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59583" y="6324600"/>
            <a:ext cx="560211" cy="228600"/>
          </a:xfrm>
          <a:prstGeom prst="rect">
            <a:avLst/>
          </a:prstGeom>
        </p:spPr>
      </p:pic>
      <p:sp>
        <p:nvSpPr>
          <p:cNvPr id="2" name="Title 1">
            <a:extLst>
              <a:ext uri="{FF2B5EF4-FFF2-40B4-BE49-F238E27FC236}">
                <a16:creationId xmlns:a16="http://schemas.microsoft.com/office/drawing/2014/main" id="{80EEC532-B0B7-91BC-3917-03882AB8CF7E}"/>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title</a:t>
            </a:r>
          </a:p>
        </p:txBody>
      </p:sp>
    </p:spTree>
    <p:extLst>
      <p:ext uri="{BB962C8B-B14F-4D97-AF65-F5344CB8AC3E}">
        <p14:creationId xmlns:p14="http://schemas.microsoft.com/office/powerpoint/2010/main" val="1219935954"/>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72F273B-D354-8E7F-262A-F3A7D09131A1}"/>
              </a:ext>
            </a:extLst>
          </p:cNvPr>
          <p:cNvSpPr>
            <a:spLocks noGrp="1"/>
          </p:cNvSpPr>
          <p:nvPr>
            <p:ph type="body" sz="quarter" idx="10" hasCustomPrompt="1"/>
          </p:nvPr>
        </p:nvSpPr>
        <p:spPr>
          <a:xfrm>
            <a:off x="571499" y="1676400"/>
            <a:ext cx="5015851" cy="4307304"/>
          </a:xfrm>
        </p:spPr>
        <p:txBody>
          <a:bodyPr lIns="0" tIns="0" rIns="0" bIns="0">
            <a:noAutofit/>
          </a:bodyPr>
          <a:lstStyle>
            <a:lvl1pPr>
              <a:lnSpc>
                <a:spcPct val="100000"/>
              </a:lnSpc>
              <a:defRPr sz="1600">
                <a:solidFill>
                  <a:srgbClr val="333333"/>
                </a:solidFill>
              </a:defRPr>
            </a:lvl1pPr>
            <a:lvl2pPr marL="457200" indent="-228600">
              <a:lnSpc>
                <a:spcPct val="100000"/>
              </a:lnSpc>
              <a:tabLst/>
              <a:defRPr sz="1400">
                <a:solidFill>
                  <a:srgbClr val="333333"/>
                </a:solidFill>
              </a:defRPr>
            </a:lvl2pPr>
          </a:lstStyle>
          <a:p>
            <a:pPr lvl="0"/>
            <a:r>
              <a:rPr lang="en-US" dirty="0"/>
              <a:t>Please use the shortcut Ctrl + Alt + V + Unformatted Text (Windows) or Command + Option + Shift + V (Mac) to paste only plain text to match the template’s style.</a:t>
            </a:r>
          </a:p>
          <a:p>
            <a:pPr lvl="1"/>
            <a:r>
              <a:rPr lang="en-US" dirty="0"/>
              <a:t>Item 1</a:t>
            </a:r>
          </a:p>
          <a:p>
            <a:pPr lvl="1"/>
            <a:r>
              <a:rPr lang="en-US" dirty="0"/>
              <a:t>Item 2</a:t>
            </a:r>
          </a:p>
          <a:p>
            <a:pPr lvl="1"/>
            <a:r>
              <a:rPr lang="en-US" dirty="0"/>
              <a:t>Item 3</a:t>
            </a:r>
          </a:p>
          <a:p>
            <a:pPr lvl="1"/>
            <a:r>
              <a:rPr lang="en-US" dirty="0"/>
              <a:t>Item 4</a:t>
            </a:r>
          </a:p>
        </p:txBody>
      </p:sp>
      <p:sp>
        <p:nvSpPr>
          <p:cNvPr id="6" name="Picture Placeholder 3">
            <a:extLst>
              <a:ext uri="{FF2B5EF4-FFF2-40B4-BE49-F238E27FC236}">
                <a16:creationId xmlns:a16="http://schemas.microsoft.com/office/drawing/2014/main" id="{BD8E9EA0-A4CC-B0F0-76B0-DF8C52B147C3}"/>
              </a:ext>
            </a:extLst>
          </p:cNvPr>
          <p:cNvSpPr>
            <a:spLocks noGrp="1"/>
          </p:cNvSpPr>
          <p:nvPr>
            <p:ph type="pic" sz="quarter" idx="12"/>
          </p:nvPr>
        </p:nvSpPr>
        <p:spPr>
          <a:xfrm>
            <a:off x="6604650" y="1676401"/>
            <a:ext cx="5015850" cy="4307304"/>
          </a:xfrm>
        </p:spPr>
        <p:txBody>
          <a:bodyPr>
            <a:noAutofit/>
          </a:bodyPr>
          <a:lstStyle>
            <a:lvl1pPr>
              <a:defRPr sz="1600">
                <a:solidFill>
                  <a:srgbClr val="333333"/>
                </a:solidFill>
              </a:defRPr>
            </a:lvl1pPr>
          </a:lstStyle>
          <a:p>
            <a:r>
              <a:rPr lang="en-US"/>
              <a:t>Click icon to add picture</a:t>
            </a:r>
            <a:endParaRPr lang="en-US" dirty="0"/>
          </a:p>
        </p:txBody>
      </p:sp>
      <p:sp>
        <p:nvSpPr>
          <p:cNvPr id="17" name="Rectangle 16">
            <a:extLst>
              <a:ext uri="{FF2B5EF4-FFF2-40B4-BE49-F238E27FC236}">
                <a16:creationId xmlns:a16="http://schemas.microsoft.com/office/drawing/2014/main" id="{C42D73D3-866B-09A3-1466-6894277E1F37}"/>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0" name="Slide Number Placeholder 11">
            <a:extLst>
              <a:ext uri="{FF2B5EF4-FFF2-40B4-BE49-F238E27FC236}">
                <a16:creationId xmlns:a16="http://schemas.microsoft.com/office/drawing/2014/main" id="{ACFB6C8D-FF9B-F2D4-73E5-098878A939CD}"/>
              </a:ext>
            </a:extLst>
          </p:cNvPr>
          <p:cNvSpPr>
            <a:spLocks noGrp="1"/>
          </p:cNvSpPr>
          <p:nvPr>
            <p:ph type="sldNum" sz="quarter" idx="16"/>
          </p:nvPr>
        </p:nvSpPr>
        <p:spPr>
          <a:xfrm>
            <a:off x="11811706"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pic>
        <p:nvPicPr>
          <p:cNvPr id="4" name="Graphic 3">
            <a:extLst>
              <a:ext uri="{FF2B5EF4-FFF2-40B4-BE49-F238E27FC236}">
                <a16:creationId xmlns:a16="http://schemas.microsoft.com/office/drawing/2014/main" id="{202DB94B-C8C7-44AD-F4E9-04326B0360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59583" y="6324600"/>
            <a:ext cx="560211" cy="228600"/>
          </a:xfrm>
          <a:prstGeom prst="rect">
            <a:avLst/>
          </a:prstGeom>
        </p:spPr>
      </p:pic>
      <p:sp>
        <p:nvSpPr>
          <p:cNvPr id="3" name="Title 1">
            <a:extLst>
              <a:ext uri="{FF2B5EF4-FFF2-40B4-BE49-F238E27FC236}">
                <a16:creationId xmlns:a16="http://schemas.microsoft.com/office/drawing/2014/main" id="{0627835B-3B85-7427-5A6A-C8143675EE53}"/>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title</a:t>
            </a:r>
            <a:br>
              <a:rPr lang="en-US" dirty="0"/>
            </a:br>
            <a:r>
              <a:rPr lang="en-US" dirty="0"/>
              <a:t>This is how it looks on two lines</a:t>
            </a:r>
          </a:p>
        </p:txBody>
      </p:sp>
    </p:spTree>
    <p:extLst>
      <p:ext uri="{BB962C8B-B14F-4D97-AF65-F5344CB8AC3E}">
        <p14:creationId xmlns:p14="http://schemas.microsoft.com/office/powerpoint/2010/main" val="13273633"/>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igure only_one column">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F9A20F6-DD91-6C99-B34F-593B055FB2DD}"/>
              </a:ext>
            </a:extLst>
          </p:cNvPr>
          <p:cNvSpPr>
            <a:spLocks noGrp="1"/>
          </p:cNvSpPr>
          <p:nvPr>
            <p:ph type="body" sz="quarter" idx="18" hasCustomPrompt="1"/>
          </p:nvPr>
        </p:nvSpPr>
        <p:spPr>
          <a:xfrm>
            <a:off x="571500" y="1676400"/>
            <a:ext cx="11049000" cy="293688"/>
          </a:xfrm>
        </p:spPr>
        <p:txBody>
          <a:bodyPr>
            <a:noAutofit/>
          </a:bodyPr>
          <a:lstStyle>
            <a:lvl1pPr>
              <a:defRPr sz="1400" b="0">
                <a:solidFill>
                  <a:srgbClr val="333333"/>
                </a:solidFill>
              </a:defRPr>
            </a:lvl1pPr>
          </a:lstStyle>
          <a:p>
            <a:pPr lvl="0"/>
            <a:r>
              <a:rPr lang="en-US" dirty="0"/>
              <a:t>Click to edit chart subtitle</a:t>
            </a:r>
          </a:p>
        </p:txBody>
      </p:sp>
      <p:sp>
        <p:nvSpPr>
          <p:cNvPr id="17" name="Rectangle 16">
            <a:extLst>
              <a:ext uri="{FF2B5EF4-FFF2-40B4-BE49-F238E27FC236}">
                <a16:creationId xmlns:a16="http://schemas.microsoft.com/office/drawing/2014/main" id="{40001A7E-B6CF-568F-FFE1-B83F666DFB24}"/>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9" name="Text Placeholder 14">
            <a:extLst>
              <a:ext uri="{FF2B5EF4-FFF2-40B4-BE49-F238E27FC236}">
                <a16:creationId xmlns:a16="http://schemas.microsoft.com/office/drawing/2014/main" id="{5098D488-791B-25F8-DC0E-B911DEC846F1}"/>
              </a:ext>
            </a:extLst>
          </p:cNvPr>
          <p:cNvSpPr>
            <a:spLocks noGrp="1"/>
          </p:cNvSpPr>
          <p:nvPr>
            <p:ph type="body" sz="quarter" idx="13" hasCustomPrompt="1"/>
          </p:nvPr>
        </p:nvSpPr>
        <p:spPr>
          <a:xfrm>
            <a:off x="571500" y="6191567"/>
            <a:ext cx="8343901" cy="361634"/>
          </a:xfrm>
        </p:spPr>
        <p:txBody>
          <a:bodyPr lIns="0" tIns="0" rIns="0" bIns="0" anchor="b" anchorCtr="0">
            <a:noAutofit/>
          </a:bodyPr>
          <a:lstStyle>
            <a:lvl1pPr>
              <a:lnSpc>
                <a:spcPct val="100000"/>
              </a:lnSpc>
              <a:spcBef>
                <a:spcPts val="0"/>
              </a:spcBef>
              <a:spcAft>
                <a:spcPts val="200"/>
              </a:spcAft>
              <a:defRPr sz="1200" b="0">
                <a:solidFill>
                  <a:srgbClr val="333333"/>
                </a:solidFill>
              </a:defRPr>
            </a:lvl1pPr>
            <a:lvl2pPr>
              <a:lnSpc>
                <a:spcPct val="100000"/>
              </a:lnSpc>
              <a:defRPr sz="1600"/>
            </a:lvl2pPr>
          </a:lstStyle>
          <a:p>
            <a:pPr lvl="0"/>
            <a:r>
              <a:rPr lang="en-US" dirty="0"/>
              <a:t>Source:</a:t>
            </a:r>
          </a:p>
        </p:txBody>
      </p:sp>
      <p:sp>
        <p:nvSpPr>
          <p:cNvPr id="20" name="Slide Number Placeholder 11">
            <a:extLst>
              <a:ext uri="{FF2B5EF4-FFF2-40B4-BE49-F238E27FC236}">
                <a16:creationId xmlns:a16="http://schemas.microsoft.com/office/drawing/2014/main" id="{B1A50FC2-9459-463A-F387-3A2C8A21EBA3}"/>
              </a:ext>
            </a:extLst>
          </p:cNvPr>
          <p:cNvSpPr>
            <a:spLocks noGrp="1"/>
          </p:cNvSpPr>
          <p:nvPr>
            <p:ph type="sldNum" sz="quarter" idx="16"/>
          </p:nvPr>
        </p:nvSpPr>
        <p:spPr>
          <a:xfrm>
            <a:off x="11811706"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pic>
        <p:nvPicPr>
          <p:cNvPr id="2" name="Graphic 1">
            <a:extLst>
              <a:ext uri="{FF2B5EF4-FFF2-40B4-BE49-F238E27FC236}">
                <a16:creationId xmlns:a16="http://schemas.microsoft.com/office/drawing/2014/main" id="{BFFE96FC-7CD9-847B-AD1F-0E7A8B06CA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59583" y="6324600"/>
            <a:ext cx="560211" cy="228600"/>
          </a:xfrm>
          <a:prstGeom prst="rect">
            <a:avLst/>
          </a:prstGeom>
        </p:spPr>
      </p:pic>
      <p:sp>
        <p:nvSpPr>
          <p:cNvPr id="3" name="Title 1">
            <a:extLst>
              <a:ext uri="{FF2B5EF4-FFF2-40B4-BE49-F238E27FC236}">
                <a16:creationId xmlns:a16="http://schemas.microsoft.com/office/drawing/2014/main" id="{F9229113-011E-D2AB-C39E-7AA9E16F1BDC}"/>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chart title</a:t>
            </a:r>
          </a:p>
        </p:txBody>
      </p:sp>
      <p:sp>
        <p:nvSpPr>
          <p:cNvPr id="6" name="Text Placeholder 4">
            <a:extLst>
              <a:ext uri="{FF2B5EF4-FFF2-40B4-BE49-F238E27FC236}">
                <a16:creationId xmlns:a16="http://schemas.microsoft.com/office/drawing/2014/main" id="{ACDCB92F-27AB-E78D-5C98-8DD191973E99}"/>
              </a:ext>
            </a:extLst>
          </p:cNvPr>
          <p:cNvSpPr>
            <a:spLocks noGrp="1"/>
          </p:cNvSpPr>
          <p:nvPr>
            <p:ph type="body" sz="quarter" idx="19" hasCustomPrompt="1"/>
          </p:nvPr>
        </p:nvSpPr>
        <p:spPr>
          <a:xfrm>
            <a:off x="571500" y="2174875"/>
            <a:ext cx="11049000" cy="3384550"/>
          </a:xfrm>
        </p:spPr>
        <p:txBody>
          <a:bodyPr>
            <a:normAutofit/>
          </a:bodyPr>
          <a:lstStyle>
            <a:lvl1pPr>
              <a:lnSpc>
                <a:spcPct val="100000"/>
              </a:lnSpc>
              <a:defRPr sz="1400"/>
            </a:lvl1pPr>
            <a:lvl2pPr>
              <a:defRPr sz="1400"/>
            </a:lvl2pPr>
            <a:lvl3pPr>
              <a:defRPr sz="1400"/>
            </a:lvl3pPr>
            <a:lvl4pPr>
              <a:defRPr sz="1400"/>
            </a:lvl4pPr>
            <a:lvl5pPr>
              <a:defRPr sz="1400"/>
            </a:lvl5pPr>
          </a:lstStyle>
          <a:p>
            <a:pPr lvl="0"/>
            <a:r>
              <a:rPr lang="en-US" dirty="0"/>
              <a:t>Paste chart that has already been formatted in the chart builder. Please select “Keep Source Formatting” to keep the chart’s correct formatting.</a:t>
            </a:r>
          </a:p>
        </p:txBody>
      </p:sp>
    </p:spTree>
    <p:extLst>
      <p:ext uri="{BB962C8B-B14F-4D97-AF65-F5344CB8AC3E}">
        <p14:creationId xmlns:p14="http://schemas.microsoft.com/office/powerpoint/2010/main" val="3945780869"/>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gure only_two columns">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77F600CE-AE25-393A-BAEC-ED9B83ED86AD}"/>
              </a:ext>
            </a:extLst>
          </p:cNvPr>
          <p:cNvCxnSpPr>
            <a:cxnSpLocks/>
          </p:cNvCxnSpPr>
          <p:nvPr userDrawn="1"/>
        </p:nvCxnSpPr>
        <p:spPr>
          <a:xfrm>
            <a:off x="6096000" y="1676400"/>
            <a:ext cx="0" cy="3879849"/>
          </a:xfrm>
          <a:prstGeom prst="line">
            <a:avLst/>
          </a:prstGeom>
          <a:ln w="6350">
            <a:solidFill>
              <a:srgbClr val="474747"/>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E828178-535E-3E47-475A-B82411D026AD}"/>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2" name="Text Placeholder 14">
            <a:extLst>
              <a:ext uri="{FF2B5EF4-FFF2-40B4-BE49-F238E27FC236}">
                <a16:creationId xmlns:a16="http://schemas.microsoft.com/office/drawing/2014/main" id="{EDEC3572-2D0D-A3F8-491C-3090EC8BB9A3}"/>
              </a:ext>
            </a:extLst>
          </p:cNvPr>
          <p:cNvSpPr>
            <a:spLocks noGrp="1"/>
          </p:cNvSpPr>
          <p:nvPr>
            <p:ph type="body" sz="quarter" idx="13" hasCustomPrompt="1"/>
          </p:nvPr>
        </p:nvSpPr>
        <p:spPr>
          <a:xfrm>
            <a:off x="571500" y="6191567"/>
            <a:ext cx="8343901" cy="361634"/>
          </a:xfrm>
        </p:spPr>
        <p:txBody>
          <a:bodyPr lIns="0" tIns="0" rIns="0" bIns="0" anchor="b" anchorCtr="0">
            <a:noAutofit/>
          </a:bodyPr>
          <a:lstStyle>
            <a:lvl1pPr>
              <a:lnSpc>
                <a:spcPct val="100000"/>
              </a:lnSpc>
              <a:spcBef>
                <a:spcPts val="0"/>
              </a:spcBef>
              <a:spcAft>
                <a:spcPts val="200"/>
              </a:spcAft>
              <a:defRPr sz="1200" b="0">
                <a:solidFill>
                  <a:srgbClr val="333333"/>
                </a:solidFill>
              </a:defRPr>
            </a:lvl1pPr>
            <a:lvl2pPr>
              <a:lnSpc>
                <a:spcPct val="100000"/>
              </a:lnSpc>
              <a:defRPr sz="1600"/>
            </a:lvl2pPr>
          </a:lstStyle>
          <a:p>
            <a:pPr lvl="0"/>
            <a:r>
              <a:rPr lang="en-US" dirty="0"/>
              <a:t>Source:</a:t>
            </a:r>
          </a:p>
        </p:txBody>
      </p:sp>
      <p:sp>
        <p:nvSpPr>
          <p:cNvPr id="23" name="Slide Number Placeholder 11">
            <a:extLst>
              <a:ext uri="{FF2B5EF4-FFF2-40B4-BE49-F238E27FC236}">
                <a16:creationId xmlns:a16="http://schemas.microsoft.com/office/drawing/2014/main" id="{34177F0D-D462-7F23-95D4-F7FF4B6F9523}"/>
              </a:ext>
            </a:extLst>
          </p:cNvPr>
          <p:cNvSpPr>
            <a:spLocks noGrp="1"/>
          </p:cNvSpPr>
          <p:nvPr>
            <p:ph type="sldNum" sz="quarter" idx="16"/>
          </p:nvPr>
        </p:nvSpPr>
        <p:spPr>
          <a:xfrm>
            <a:off x="11811706"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pic>
        <p:nvPicPr>
          <p:cNvPr id="4" name="Graphic 3">
            <a:extLst>
              <a:ext uri="{FF2B5EF4-FFF2-40B4-BE49-F238E27FC236}">
                <a16:creationId xmlns:a16="http://schemas.microsoft.com/office/drawing/2014/main" id="{2AA97EA6-6B81-E8BC-7623-B458838E5D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59583" y="6324600"/>
            <a:ext cx="560211" cy="228600"/>
          </a:xfrm>
          <a:prstGeom prst="rect">
            <a:avLst/>
          </a:prstGeom>
        </p:spPr>
      </p:pic>
      <p:sp>
        <p:nvSpPr>
          <p:cNvPr id="7" name="Title 1">
            <a:extLst>
              <a:ext uri="{FF2B5EF4-FFF2-40B4-BE49-F238E27FC236}">
                <a16:creationId xmlns:a16="http://schemas.microsoft.com/office/drawing/2014/main" id="{82B5EEAE-92FE-0FFE-C2A4-930ECDE92D53}"/>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chart title</a:t>
            </a:r>
          </a:p>
        </p:txBody>
      </p:sp>
      <p:sp>
        <p:nvSpPr>
          <p:cNvPr id="10" name="Text Placeholder 12">
            <a:extLst>
              <a:ext uri="{FF2B5EF4-FFF2-40B4-BE49-F238E27FC236}">
                <a16:creationId xmlns:a16="http://schemas.microsoft.com/office/drawing/2014/main" id="{2CE9CFAF-F6BB-782D-FE7B-DA26C6E2EE98}"/>
              </a:ext>
            </a:extLst>
          </p:cNvPr>
          <p:cNvSpPr>
            <a:spLocks noGrp="1"/>
          </p:cNvSpPr>
          <p:nvPr>
            <p:ph type="body" sz="quarter" idx="18" hasCustomPrompt="1"/>
          </p:nvPr>
        </p:nvSpPr>
        <p:spPr>
          <a:xfrm>
            <a:off x="571500" y="1676400"/>
            <a:ext cx="5014859" cy="293688"/>
          </a:xfrm>
        </p:spPr>
        <p:txBody>
          <a:bodyPr>
            <a:noAutofit/>
          </a:bodyPr>
          <a:lstStyle>
            <a:lvl1pPr>
              <a:defRPr sz="1400" b="0">
                <a:solidFill>
                  <a:srgbClr val="333333"/>
                </a:solidFill>
              </a:defRPr>
            </a:lvl1pPr>
          </a:lstStyle>
          <a:p>
            <a:pPr lvl="0"/>
            <a:r>
              <a:rPr lang="en-US" dirty="0"/>
              <a:t>Click to edit chart subtitle</a:t>
            </a:r>
          </a:p>
        </p:txBody>
      </p:sp>
      <p:sp>
        <p:nvSpPr>
          <p:cNvPr id="12" name="Text Placeholder 12">
            <a:extLst>
              <a:ext uri="{FF2B5EF4-FFF2-40B4-BE49-F238E27FC236}">
                <a16:creationId xmlns:a16="http://schemas.microsoft.com/office/drawing/2014/main" id="{78B14E2D-8081-437F-B858-B45896AD4EB9}"/>
              </a:ext>
            </a:extLst>
          </p:cNvPr>
          <p:cNvSpPr>
            <a:spLocks noGrp="1"/>
          </p:cNvSpPr>
          <p:nvPr>
            <p:ph type="body" sz="quarter" idx="21" hasCustomPrompt="1"/>
          </p:nvPr>
        </p:nvSpPr>
        <p:spPr>
          <a:xfrm>
            <a:off x="6594613" y="1676400"/>
            <a:ext cx="5014859" cy="293688"/>
          </a:xfrm>
        </p:spPr>
        <p:txBody>
          <a:bodyPr>
            <a:noAutofit/>
          </a:bodyPr>
          <a:lstStyle>
            <a:lvl1pPr>
              <a:defRPr sz="1400" b="0">
                <a:solidFill>
                  <a:srgbClr val="333333"/>
                </a:solidFill>
              </a:defRPr>
            </a:lvl1pPr>
          </a:lstStyle>
          <a:p>
            <a:pPr lvl="0"/>
            <a:r>
              <a:rPr lang="en-US" dirty="0"/>
              <a:t>Click to edit chart subtitle</a:t>
            </a:r>
          </a:p>
        </p:txBody>
      </p:sp>
      <p:sp>
        <p:nvSpPr>
          <p:cNvPr id="3" name="Text Placeholder 4">
            <a:extLst>
              <a:ext uri="{FF2B5EF4-FFF2-40B4-BE49-F238E27FC236}">
                <a16:creationId xmlns:a16="http://schemas.microsoft.com/office/drawing/2014/main" id="{B7C540C3-761B-7712-BE97-3D99961AF600}"/>
              </a:ext>
            </a:extLst>
          </p:cNvPr>
          <p:cNvSpPr>
            <a:spLocks noGrp="1"/>
          </p:cNvSpPr>
          <p:nvPr>
            <p:ph type="body" sz="quarter" idx="19" hasCustomPrompt="1"/>
          </p:nvPr>
        </p:nvSpPr>
        <p:spPr>
          <a:xfrm>
            <a:off x="571500" y="2174875"/>
            <a:ext cx="5014853" cy="3384550"/>
          </a:xfrm>
        </p:spPr>
        <p:txBody>
          <a:bodyPr>
            <a:normAutofit/>
          </a:bodyPr>
          <a:lstStyle>
            <a:lvl1pPr>
              <a:lnSpc>
                <a:spcPct val="100000"/>
              </a:lnSpc>
              <a:defRPr sz="1400"/>
            </a:lvl1pPr>
            <a:lvl2pPr>
              <a:defRPr sz="1400"/>
            </a:lvl2pPr>
            <a:lvl3pPr>
              <a:defRPr sz="1400"/>
            </a:lvl3pPr>
            <a:lvl4pPr>
              <a:defRPr sz="1400"/>
            </a:lvl4pPr>
            <a:lvl5pPr>
              <a:defRPr sz="1400"/>
            </a:lvl5pPr>
          </a:lstStyle>
          <a:p>
            <a:pPr lvl="0"/>
            <a:r>
              <a:rPr lang="en-US" dirty="0"/>
              <a:t>Paste chart that has already been formatted in the chart builder. Please select “Keep Source Formatting” to keep the chart’s correct formatting.</a:t>
            </a:r>
          </a:p>
        </p:txBody>
      </p:sp>
      <p:sp>
        <p:nvSpPr>
          <p:cNvPr id="6" name="Text Placeholder 4">
            <a:extLst>
              <a:ext uri="{FF2B5EF4-FFF2-40B4-BE49-F238E27FC236}">
                <a16:creationId xmlns:a16="http://schemas.microsoft.com/office/drawing/2014/main" id="{27A2AC71-4DD6-9DC7-1C6A-371F4DDD7D31}"/>
              </a:ext>
            </a:extLst>
          </p:cNvPr>
          <p:cNvSpPr>
            <a:spLocks noGrp="1"/>
          </p:cNvSpPr>
          <p:nvPr>
            <p:ph type="body" sz="quarter" idx="22" hasCustomPrompt="1"/>
          </p:nvPr>
        </p:nvSpPr>
        <p:spPr>
          <a:xfrm>
            <a:off x="6604437" y="2174875"/>
            <a:ext cx="5014853" cy="3384550"/>
          </a:xfrm>
        </p:spPr>
        <p:txBody>
          <a:bodyPr>
            <a:normAutofit/>
          </a:bodyPr>
          <a:lstStyle>
            <a:lvl1pPr>
              <a:lnSpc>
                <a:spcPct val="100000"/>
              </a:lnSpc>
              <a:defRPr sz="1400"/>
            </a:lvl1pPr>
            <a:lvl2pPr>
              <a:defRPr sz="1400"/>
            </a:lvl2pPr>
            <a:lvl3pPr>
              <a:defRPr sz="1400"/>
            </a:lvl3pPr>
            <a:lvl4pPr>
              <a:defRPr sz="1400"/>
            </a:lvl4pPr>
            <a:lvl5pPr>
              <a:defRPr sz="1400"/>
            </a:lvl5pPr>
          </a:lstStyle>
          <a:p>
            <a:pPr lvl="0"/>
            <a:r>
              <a:rPr lang="en-US" dirty="0"/>
              <a:t>Paste chart that has already been formatted in the chart builder. Please select “Keep Source Formatting” to keep the chart’s correct formatting.</a:t>
            </a:r>
          </a:p>
        </p:txBody>
      </p:sp>
    </p:spTree>
    <p:extLst>
      <p:ext uri="{BB962C8B-B14F-4D97-AF65-F5344CB8AC3E}">
        <p14:creationId xmlns:p14="http://schemas.microsoft.com/office/powerpoint/2010/main" val="3191874201"/>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gure and Text">
    <p:spTree>
      <p:nvGrpSpPr>
        <p:cNvPr id="1" name=""/>
        <p:cNvGrpSpPr/>
        <p:nvPr/>
      </p:nvGrpSpPr>
      <p:grpSpPr>
        <a:xfrm>
          <a:off x="0" y="0"/>
          <a:ext cx="0" cy="0"/>
          <a:chOff x="0" y="0"/>
          <a:chExt cx="0" cy="0"/>
        </a:xfrm>
      </p:grpSpPr>
      <p:sp>
        <p:nvSpPr>
          <p:cNvPr id="18" name="Text Placeholder 14">
            <a:extLst>
              <a:ext uri="{FF2B5EF4-FFF2-40B4-BE49-F238E27FC236}">
                <a16:creationId xmlns:a16="http://schemas.microsoft.com/office/drawing/2014/main" id="{78826B8E-9582-5216-6DEF-FEBF56AC3163}"/>
              </a:ext>
            </a:extLst>
          </p:cNvPr>
          <p:cNvSpPr>
            <a:spLocks noGrp="1"/>
          </p:cNvSpPr>
          <p:nvPr>
            <p:ph type="body" sz="quarter" idx="20" hasCustomPrompt="1"/>
          </p:nvPr>
        </p:nvSpPr>
        <p:spPr>
          <a:xfrm>
            <a:off x="7595271" y="1676399"/>
            <a:ext cx="4025229" cy="3879849"/>
          </a:xfrm>
        </p:spPr>
        <p:txBody>
          <a:bodyPr lIns="0" tIns="0" rIns="0" bIns="0">
            <a:noAutofit/>
          </a:bodyPr>
          <a:lstStyle>
            <a:lvl1pPr>
              <a:lnSpc>
                <a:spcPct val="100000"/>
              </a:lnSpc>
              <a:defRPr sz="1600">
                <a:solidFill>
                  <a:srgbClr val="333333"/>
                </a:solidFill>
              </a:defRPr>
            </a:lvl1pPr>
            <a:lvl2pPr marL="457200" indent="-228600">
              <a:lnSpc>
                <a:spcPct val="100000"/>
              </a:lnSpc>
              <a:spcBef>
                <a:spcPts val="1000"/>
              </a:spcBef>
              <a:tabLst/>
              <a:defRPr sz="1400"/>
            </a:lvl2pPr>
          </a:lstStyle>
          <a:p>
            <a:pPr lvl="0"/>
            <a:r>
              <a:rPr lang="en-US" dirty="0"/>
              <a:t>Please use the shortcut Ctrl + Alt + V + Unformatted Text (Windows) or Command + Option + Shift + V (Mac) to paste only plain text to match the template’s style.</a:t>
            </a:r>
          </a:p>
          <a:p>
            <a:pPr lvl="1"/>
            <a:r>
              <a:rPr lang="en-US" dirty="0"/>
              <a:t>Item 1</a:t>
            </a:r>
          </a:p>
          <a:p>
            <a:pPr lvl="1"/>
            <a:r>
              <a:rPr lang="en-US" dirty="0"/>
              <a:t>Item 2</a:t>
            </a:r>
          </a:p>
          <a:p>
            <a:pPr lvl="1"/>
            <a:r>
              <a:rPr lang="en-US" dirty="0"/>
              <a:t>Item 3</a:t>
            </a:r>
          </a:p>
          <a:p>
            <a:pPr lvl="1"/>
            <a:r>
              <a:rPr lang="en-US" dirty="0"/>
              <a:t>Item 4</a:t>
            </a:r>
          </a:p>
        </p:txBody>
      </p:sp>
      <p:sp>
        <p:nvSpPr>
          <p:cNvPr id="14" name="Title 1">
            <a:extLst>
              <a:ext uri="{FF2B5EF4-FFF2-40B4-BE49-F238E27FC236}">
                <a16:creationId xmlns:a16="http://schemas.microsoft.com/office/drawing/2014/main" id="{FADB88CD-40BB-564F-1C51-6650D630E4DC}"/>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chart title</a:t>
            </a:r>
          </a:p>
        </p:txBody>
      </p:sp>
      <p:sp>
        <p:nvSpPr>
          <p:cNvPr id="17" name="Rectangle 16">
            <a:extLst>
              <a:ext uri="{FF2B5EF4-FFF2-40B4-BE49-F238E27FC236}">
                <a16:creationId xmlns:a16="http://schemas.microsoft.com/office/drawing/2014/main" id="{A5FA5074-89FC-C2CF-781B-D4B45051B55B}"/>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0" name="Text Placeholder 14">
            <a:extLst>
              <a:ext uri="{FF2B5EF4-FFF2-40B4-BE49-F238E27FC236}">
                <a16:creationId xmlns:a16="http://schemas.microsoft.com/office/drawing/2014/main" id="{F7A06399-CA6B-56FB-9775-0B9E0E9154F0}"/>
              </a:ext>
            </a:extLst>
          </p:cNvPr>
          <p:cNvSpPr>
            <a:spLocks noGrp="1"/>
          </p:cNvSpPr>
          <p:nvPr>
            <p:ph type="body" sz="quarter" idx="13" hasCustomPrompt="1"/>
          </p:nvPr>
        </p:nvSpPr>
        <p:spPr>
          <a:xfrm>
            <a:off x="571500" y="6191567"/>
            <a:ext cx="8343901" cy="361634"/>
          </a:xfrm>
        </p:spPr>
        <p:txBody>
          <a:bodyPr lIns="0" tIns="0" rIns="0" bIns="0" anchor="b" anchorCtr="0">
            <a:noAutofit/>
          </a:bodyPr>
          <a:lstStyle>
            <a:lvl1pPr>
              <a:lnSpc>
                <a:spcPct val="100000"/>
              </a:lnSpc>
              <a:spcBef>
                <a:spcPts val="0"/>
              </a:spcBef>
              <a:spcAft>
                <a:spcPts val="200"/>
              </a:spcAft>
              <a:defRPr sz="1200" b="0">
                <a:solidFill>
                  <a:srgbClr val="333333"/>
                </a:solidFill>
              </a:defRPr>
            </a:lvl1pPr>
            <a:lvl2pPr>
              <a:lnSpc>
                <a:spcPct val="100000"/>
              </a:lnSpc>
              <a:defRPr sz="1600"/>
            </a:lvl2pPr>
          </a:lstStyle>
          <a:p>
            <a:pPr lvl="0"/>
            <a:r>
              <a:rPr lang="en-US" dirty="0"/>
              <a:t>Source:</a:t>
            </a:r>
          </a:p>
        </p:txBody>
      </p:sp>
      <p:sp>
        <p:nvSpPr>
          <p:cNvPr id="21" name="Slide Number Placeholder 11">
            <a:extLst>
              <a:ext uri="{FF2B5EF4-FFF2-40B4-BE49-F238E27FC236}">
                <a16:creationId xmlns:a16="http://schemas.microsoft.com/office/drawing/2014/main" id="{D323B26C-A339-2C9D-B194-7FB89B9BE5E3}"/>
              </a:ext>
            </a:extLst>
          </p:cNvPr>
          <p:cNvSpPr>
            <a:spLocks noGrp="1"/>
          </p:cNvSpPr>
          <p:nvPr>
            <p:ph type="sldNum" sz="quarter" idx="16"/>
          </p:nvPr>
        </p:nvSpPr>
        <p:spPr>
          <a:xfrm>
            <a:off x="11811706"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pic>
        <p:nvPicPr>
          <p:cNvPr id="2" name="Graphic 1">
            <a:extLst>
              <a:ext uri="{FF2B5EF4-FFF2-40B4-BE49-F238E27FC236}">
                <a16:creationId xmlns:a16="http://schemas.microsoft.com/office/drawing/2014/main" id="{11980062-CC62-C143-75E5-9E5AC4B340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59583" y="6324600"/>
            <a:ext cx="560211" cy="228600"/>
          </a:xfrm>
          <a:prstGeom prst="rect">
            <a:avLst/>
          </a:prstGeom>
        </p:spPr>
      </p:pic>
      <p:sp>
        <p:nvSpPr>
          <p:cNvPr id="3" name="Text Placeholder 12">
            <a:extLst>
              <a:ext uri="{FF2B5EF4-FFF2-40B4-BE49-F238E27FC236}">
                <a16:creationId xmlns:a16="http://schemas.microsoft.com/office/drawing/2014/main" id="{1113DB9A-2783-847E-A5E2-4AC010CE1D1D}"/>
              </a:ext>
            </a:extLst>
          </p:cNvPr>
          <p:cNvSpPr>
            <a:spLocks noGrp="1"/>
          </p:cNvSpPr>
          <p:nvPr>
            <p:ph type="body" sz="quarter" idx="18" hasCustomPrompt="1"/>
          </p:nvPr>
        </p:nvSpPr>
        <p:spPr>
          <a:xfrm>
            <a:off x="571500" y="1676400"/>
            <a:ext cx="6515100" cy="293688"/>
          </a:xfrm>
        </p:spPr>
        <p:txBody>
          <a:bodyPr>
            <a:noAutofit/>
          </a:bodyPr>
          <a:lstStyle>
            <a:lvl1pPr>
              <a:defRPr sz="1400" b="0">
                <a:solidFill>
                  <a:srgbClr val="333333"/>
                </a:solidFill>
              </a:defRPr>
            </a:lvl1pPr>
          </a:lstStyle>
          <a:p>
            <a:pPr lvl="0"/>
            <a:r>
              <a:rPr lang="en-US" dirty="0"/>
              <a:t>Click to edit chart subtitle</a:t>
            </a:r>
          </a:p>
        </p:txBody>
      </p:sp>
      <p:sp>
        <p:nvSpPr>
          <p:cNvPr id="5" name="Text Placeholder 4">
            <a:extLst>
              <a:ext uri="{FF2B5EF4-FFF2-40B4-BE49-F238E27FC236}">
                <a16:creationId xmlns:a16="http://schemas.microsoft.com/office/drawing/2014/main" id="{375F6477-4D5E-C39C-70C8-1DE7803F601B}"/>
              </a:ext>
            </a:extLst>
          </p:cNvPr>
          <p:cNvSpPr>
            <a:spLocks noGrp="1"/>
          </p:cNvSpPr>
          <p:nvPr>
            <p:ph type="body" sz="quarter" idx="19" hasCustomPrompt="1"/>
          </p:nvPr>
        </p:nvSpPr>
        <p:spPr>
          <a:xfrm>
            <a:off x="571500" y="2174875"/>
            <a:ext cx="6515100" cy="3384550"/>
          </a:xfrm>
        </p:spPr>
        <p:txBody>
          <a:bodyPr>
            <a:normAutofit/>
          </a:bodyPr>
          <a:lstStyle>
            <a:lvl1pPr>
              <a:lnSpc>
                <a:spcPct val="100000"/>
              </a:lnSpc>
              <a:defRPr sz="1400"/>
            </a:lvl1pPr>
            <a:lvl2pPr>
              <a:defRPr sz="1400"/>
            </a:lvl2pPr>
            <a:lvl3pPr>
              <a:defRPr sz="1400"/>
            </a:lvl3pPr>
            <a:lvl4pPr>
              <a:defRPr sz="1400"/>
            </a:lvl4pPr>
            <a:lvl5pPr>
              <a:defRPr sz="1400"/>
            </a:lvl5pPr>
          </a:lstStyle>
          <a:p>
            <a:pPr lvl="0"/>
            <a:r>
              <a:rPr lang="en-US" dirty="0"/>
              <a:t>Paste chart that has already been formatted in the chart builder. Please select “Keep Source Formatting” to keep the chart’s correct formatting.</a:t>
            </a:r>
          </a:p>
        </p:txBody>
      </p:sp>
    </p:spTree>
    <p:extLst>
      <p:ext uri="{BB962C8B-B14F-4D97-AF65-F5344CB8AC3E}">
        <p14:creationId xmlns:p14="http://schemas.microsoft.com/office/powerpoint/2010/main" val="4294832175"/>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gure and Text_three columns">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BA3B545-6E00-043C-EB41-143329F97BE6}"/>
              </a:ext>
            </a:extLst>
          </p:cNvPr>
          <p:cNvCxnSpPr>
            <a:cxnSpLocks/>
          </p:cNvCxnSpPr>
          <p:nvPr userDrawn="1"/>
        </p:nvCxnSpPr>
        <p:spPr>
          <a:xfrm>
            <a:off x="4163384" y="1676400"/>
            <a:ext cx="0" cy="3996813"/>
          </a:xfrm>
          <a:prstGeom prst="line">
            <a:avLst/>
          </a:prstGeom>
          <a:ln w="6350">
            <a:solidFill>
              <a:srgbClr val="474747"/>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3242676-99BC-D2EA-9342-E8DE0186AB7D}"/>
              </a:ext>
            </a:extLst>
          </p:cNvPr>
          <p:cNvCxnSpPr>
            <a:cxnSpLocks/>
          </p:cNvCxnSpPr>
          <p:nvPr userDrawn="1"/>
        </p:nvCxnSpPr>
        <p:spPr>
          <a:xfrm>
            <a:off x="8013490" y="1676400"/>
            <a:ext cx="0" cy="3996813"/>
          </a:xfrm>
          <a:prstGeom prst="line">
            <a:avLst/>
          </a:prstGeom>
          <a:ln w="6350">
            <a:solidFill>
              <a:srgbClr val="474747"/>
            </a:solidFill>
          </a:ln>
        </p:spPr>
        <p:style>
          <a:lnRef idx="1">
            <a:schemeClr val="accent1"/>
          </a:lnRef>
          <a:fillRef idx="0">
            <a:schemeClr val="accent1"/>
          </a:fillRef>
          <a:effectRef idx="0">
            <a:schemeClr val="accent1"/>
          </a:effectRef>
          <a:fontRef idx="minor">
            <a:schemeClr val="tx1"/>
          </a:fontRef>
        </p:style>
      </p:cxnSp>
      <p:sp>
        <p:nvSpPr>
          <p:cNvPr id="7" name="Text Placeholder 14">
            <a:extLst>
              <a:ext uri="{FF2B5EF4-FFF2-40B4-BE49-F238E27FC236}">
                <a16:creationId xmlns:a16="http://schemas.microsoft.com/office/drawing/2014/main" id="{EC3793F2-DD5C-23E3-44B4-3F0BEF60ECFB}"/>
              </a:ext>
            </a:extLst>
          </p:cNvPr>
          <p:cNvSpPr>
            <a:spLocks noGrp="1"/>
          </p:cNvSpPr>
          <p:nvPr>
            <p:ph type="body" sz="quarter" idx="10" hasCustomPrompt="1"/>
          </p:nvPr>
        </p:nvSpPr>
        <p:spPr>
          <a:xfrm>
            <a:off x="571500" y="4190999"/>
            <a:ext cx="3337553" cy="1466831"/>
          </a:xfrm>
        </p:spPr>
        <p:txBody>
          <a:bodyPr lIns="0" tIns="0" rIns="0" bIns="0">
            <a:noAutofit/>
          </a:bodyPr>
          <a:lstStyle>
            <a:lvl1pPr>
              <a:lnSpc>
                <a:spcPct val="100000"/>
              </a:lnSpc>
              <a:defRPr sz="1400"/>
            </a:lvl1pPr>
            <a:lvl2pPr>
              <a:lnSpc>
                <a:spcPct val="100000"/>
              </a:lnSpc>
              <a:defRPr sz="1600"/>
            </a:lvl2pPr>
          </a:lstStyle>
          <a:p>
            <a:pPr lvl="0"/>
            <a:r>
              <a:rPr lang="en-US" dirty="0"/>
              <a:t>Please use the shortcut Ctrl + Alt + V + Unformatted Text (Windows) or Command + Option + Shift + V (Mac) to paste only plain text to match the template’s style. </a:t>
            </a:r>
          </a:p>
          <a:p>
            <a:pPr lvl="0"/>
            <a:endParaRPr lang="en-US" dirty="0"/>
          </a:p>
        </p:txBody>
      </p:sp>
      <p:sp>
        <p:nvSpPr>
          <p:cNvPr id="17" name="Text Placeholder 14">
            <a:extLst>
              <a:ext uri="{FF2B5EF4-FFF2-40B4-BE49-F238E27FC236}">
                <a16:creationId xmlns:a16="http://schemas.microsoft.com/office/drawing/2014/main" id="{6F8CC93F-30E5-44D5-6626-742C914D7E9D}"/>
              </a:ext>
            </a:extLst>
          </p:cNvPr>
          <p:cNvSpPr>
            <a:spLocks noGrp="1"/>
          </p:cNvSpPr>
          <p:nvPr>
            <p:ph type="body" sz="quarter" idx="19" hasCustomPrompt="1"/>
          </p:nvPr>
        </p:nvSpPr>
        <p:spPr>
          <a:xfrm>
            <a:off x="4419600" y="4190999"/>
            <a:ext cx="3337553" cy="1466831"/>
          </a:xfrm>
        </p:spPr>
        <p:txBody>
          <a:bodyPr lIns="0" tIns="0" rIns="0" bIns="0">
            <a:noAutofit/>
          </a:bodyPr>
          <a:lstStyle>
            <a:lvl1pPr>
              <a:lnSpc>
                <a:spcPct val="100000"/>
              </a:lnSpc>
              <a:defRPr sz="1400"/>
            </a:lvl1pPr>
            <a:lvl2pPr>
              <a:lnSpc>
                <a:spcPct val="100000"/>
              </a:lnSpc>
              <a:defRPr sz="1600"/>
            </a:lvl2pPr>
          </a:lstStyle>
          <a:p>
            <a:pPr lvl="0"/>
            <a:r>
              <a:rPr lang="en-US" dirty="0"/>
              <a:t>Click to edit text</a:t>
            </a:r>
          </a:p>
          <a:p>
            <a:pPr lvl="0"/>
            <a:endParaRPr lang="en-US" dirty="0"/>
          </a:p>
        </p:txBody>
      </p:sp>
      <p:sp>
        <p:nvSpPr>
          <p:cNvPr id="19" name="Text Placeholder 14">
            <a:extLst>
              <a:ext uri="{FF2B5EF4-FFF2-40B4-BE49-F238E27FC236}">
                <a16:creationId xmlns:a16="http://schemas.microsoft.com/office/drawing/2014/main" id="{87C066E0-4847-1188-463F-B93774C2F901}"/>
              </a:ext>
            </a:extLst>
          </p:cNvPr>
          <p:cNvSpPr>
            <a:spLocks noGrp="1"/>
          </p:cNvSpPr>
          <p:nvPr>
            <p:ph type="body" sz="quarter" idx="21" hasCustomPrompt="1"/>
          </p:nvPr>
        </p:nvSpPr>
        <p:spPr>
          <a:xfrm>
            <a:off x="8280400" y="4190999"/>
            <a:ext cx="3337553" cy="1466831"/>
          </a:xfrm>
        </p:spPr>
        <p:txBody>
          <a:bodyPr lIns="0" tIns="0" rIns="0" bIns="0">
            <a:noAutofit/>
          </a:bodyPr>
          <a:lstStyle>
            <a:lvl1pPr>
              <a:lnSpc>
                <a:spcPct val="100000"/>
              </a:lnSpc>
              <a:defRPr sz="1400"/>
            </a:lvl1pPr>
            <a:lvl2pPr>
              <a:lnSpc>
                <a:spcPct val="100000"/>
              </a:lnSpc>
              <a:defRPr sz="1600"/>
            </a:lvl2pPr>
          </a:lstStyle>
          <a:p>
            <a:pPr lvl="0"/>
            <a:r>
              <a:rPr lang="en-US" dirty="0"/>
              <a:t>Click to edit text</a:t>
            </a:r>
          </a:p>
          <a:p>
            <a:pPr lvl="0"/>
            <a:endParaRPr lang="en-US" dirty="0"/>
          </a:p>
        </p:txBody>
      </p:sp>
      <p:sp>
        <p:nvSpPr>
          <p:cNvPr id="22" name="Title 1">
            <a:extLst>
              <a:ext uri="{FF2B5EF4-FFF2-40B4-BE49-F238E27FC236}">
                <a16:creationId xmlns:a16="http://schemas.microsoft.com/office/drawing/2014/main" id="{14E52137-5E48-AE33-EF98-A7EC1A8BCCF3}"/>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title</a:t>
            </a:r>
          </a:p>
        </p:txBody>
      </p:sp>
      <p:sp>
        <p:nvSpPr>
          <p:cNvPr id="26" name="Rectangle 25">
            <a:extLst>
              <a:ext uri="{FF2B5EF4-FFF2-40B4-BE49-F238E27FC236}">
                <a16:creationId xmlns:a16="http://schemas.microsoft.com/office/drawing/2014/main" id="{93D8F8F6-0719-3D21-0C08-394AEDEBAAA9}"/>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8" name="Text Placeholder 14">
            <a:extLst>
              <a:ext uri="{FF2B5EF4-FFF2-40B4-BE49-F238E27FC236}">
                <a16:creationId xmlns:a16="http://schemas.microsoft.com/office/drawing/2014/main" id="{4D49B790-F290-EDDC-D40C-8B145989E47F}"/>
              </a:ext>
            </a:extLst>
          </p:cNvPr>
          <p:cNvSpPr>
            <a:spLocks noGrp="1"/>
          </p:cNvSpPr>
          <p:nvPr>
            <p:ph type="body" sz="quarter" idx="13" hasCustomPrompt="1"/>
          </p:nvPr>
        </p:nvSpPr>
        <p:spPr>
          <a:xfrm>
            <a:off x="571500" y="6191567"/>
            <a:ext cx="8343901" cy="361634"/>
          </a:xfrm>
        </p:spPr>
        <p:txBody>
          <a:bodyPr lIns="0" tIns="0" rIns="0" bIns="0" anchor="b" anchorCtr="0">
            <a:noAutofit/>
          </a:bodyPr>
          <a:lstStyle>
            <a:lvl1pPr>
              <a:lnSpc>
                <a:spcPct val="100000"/>
              </a:lnSpc>
              <a:spcBef>
                <a:spcPts val="0"/>
              </a:spcBef>
              <a:spcAft>
                <a:spcPts val="200"/>
              </a:spcAft>
              <a:defRPr sz="1200" b="0">
                <a:solidFill>
                  <a:srgbClr val="333333"/>
                </a:solidFill>
              </a:defRPr>
            </a:lvl1pPr>
            <a:lvl2pPr>
              <a:lnSpc>
                <a:spcPct val="100000"/>
              </a:lnSpc>
              <a:defRPr sz="1600"/>
            </a:lvl2pPr>
          </a:lstStyle>
          <a:p>
            <a:pPr lvl="0"/>
            <a:r>
              <a:rPr lang="en-US" dirty="0"/>
              <a:t>Source:</a:t>
            </a:r>
          </a:p>
        </p:txBody>
      </p:sp>
      <p:sp>
        <p:nvSpPr>
          <p:cNvPr id="29" name="Slide Number Placeholder 11">
            <a:extLst>
              <a:ext uri="{FF2B5EF4-FFF2-40B4-BE49-F238E27FC236}">
                <a16:creationId xmlns:a16="http://schemas.microsoft.com/office/drawing/2014/main" id="{BD26DF25-99BB-C703-0D99-E597384CB074}"/>
              </a:ext>
            </a:extLst>
          </p:cNvPr>
          <p:cNvSpPr>
            <a:spLocks noGrp="1"/>
          </p:cNvSpPr>
          <p:nvPr>
            <p:ph type="sldNum" sz="quarter" idx="16"/>
          </p:nvPr>
        </p:nvSpPr>
        <p:spPr>
          <a:xfrm>
            <a:off x="11811706"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pic>
        <p:nvPicPr>
          <p:cNvPr id="2" name="Graphic 1">
            <a:extLst>
              <a:ext uri="{FF2B5EF4-FFF2-40B4-BE49-F238E27FC236}">
                <a16:creationId xmlns:a16="http://schemas.microsoft.com/office/drawing/2014/main" id="{8FA9FF66-ACD9-5EAA-6BF7-417C0607EA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59583" y="6324600"/>
            <a:ext cx="560211" cy="228600"/>
          </a:xfrm>
          <a:prstGeom prst="rect">
            <a:avLst/>
          </a:prstGeom>
        </p:spPr>
      </p:pic>
      <p:sp>
        <p:nvSpPr>
          <p:cNvPr id="6" name="Text Placeholder 4">
            <a:extLst>
              <a:ext uri="{FF2B5EF4-FFF2-40B4-BE49-F238E27FC236}">
                <a16:creationId xmlns:a16="http://schemas.microsoft.com/office/drawing/2014/main" id="{309F873D-7F04-6E2E-5997-D8F2263B254A}"/>
              </a:ext>
            </a:extLst>
          </p:cNvPr>
          <p:cNvSpPr>
            <a:spLocks noGrp="1"/>
          </p:cNvSpPr>
          <p:nvPr>
            <p:ph type="body" sz="quarter" idx="22" hasCustomPrompt="1"/>
          </p:nvPr>
        </p:nvSpPr>
        <p:spPr>
          <a:xfrm>
            <a:off x="571500" y="1676399"/>
            <a:ext cx="3335543" cy="2171700"/>
          </a:xfrm>
        </p:spPr>
        <p:txBody>
          <a:bodyPr>
            <a:normAutofit/>
          </a:bodyPr>
          <a:lstStyle>
            <a:lvl1pPr>
              <a:lnSpc>
                <a:spcPct val="100000"/>
              </a:lnSpc>
              <a:defRPr sz="1400"/>
            </a:lvl1pPr>
            <a:lvl2pPr>
              <a:defRPr sz="1400"/>
            </a:lvl2pPr>
            <a:lvl3pPr>
              <a:defRPr sz="1400"/>
            </a:lvl3pPr>
            <a:lvl4pPr>
              <a:defRPr sz="1400"/>
            </a:lvl4pPr>
            <a:lvl5pPr>
              <a:defRPr sz="1400"/>
            </a:lvl5pPr>
          </a:lstStyle>
          <a:p>
            <a:pPr lvl="0"/>
            <a:r>
              <a:rPr lang="en-US" dirty="0"/>
              <a:t>Paste chart that has already been formatted in the chart builder. Please select “Keep Source Formatting” to keep the chart’s correct formatting.</a:t>
            </a:r>
          </a:p>
        </p:txBody>
      </p:sp>
      <p:sp>
        <p:nvSpPr>
          <p:cNvPr id="9" name="Text Placeholder 4">
            <a:extLst>
              <a:ext uri="{FF2B5EF4-FFF2-40B4-BE49-F238E27FC236}">
                <a16:creationId xmlns:a16="http://schemas.microsoft.com/office/drawing/2014/main" id="{DA7EB683-402C-9466-D20A-AE83AD6984FA}"/>
              </a:ext>
            </a:extLst>
          </p:cNvPr>
          <p:cNvSpPr>
            <a:spLocks noGrp="1"/>
          </p:cNvSpPr>
          <p:nvPr>
            <p:ph type="body" sz="quarter" idx="23" hasCustomPrompt="1"/>
          </p:nvPr>
        </p:nvSpPr>
        <p:spPr>
          <a:xfrm>
            <a:off x="4428228" y="1676399"/>
            <a:ext cx="3335543" cy="2171700"/>
          </a:xfrm>
        </p:spPr>
        <p:txBody>
          <a:bodyPr>
            <a:normAutofit/>
          </a:bodyPr>
          <a:lstStyle>
            <a:lvl1pPr>
              <a:lnSpc>
                <a:spcPct val="100000"/>
              </a:lnSpc>
              <a:defRPr sz="1400"/>
            </a:lvl1pPr>
            <a:lvl2pPr>
              <a:defRPr sz="1400"/>
            </a:lvl2pPr>
            <a:lvl3pPr>
              <a:defRPr sz="1400"/>
            </a:lvl3pPr>
            <a:lvl4pPr>
              <a:defRPr sz="1400"/>
            </a:lvl4pPr>
            <a:lvl5pPr>
              <a:defRPr sz="1400"/>
            </a:lvl5pPr>
          </a:lstStyle>
          <a:p>
            <a:pPr lvl="0"/>
            <a:r>
              <a:rPr lang="en-US" dirty="0"/>
              <a:t>Paste chart that has already been formatted in the chart builder. Please select “Keep Source Formatting” to keep the chart’s correct formatting.</a:t>
            </a:r>
          </a:p>
        </p:txBody>
      </p:sp>
      <p:sp>
        <p:nvSpPr>
          <p:cNvPr id="11" name="Text Placeholder 4">
            <a:extLst>
              <a:ext uri="{FF2B5EF4-FFF2-40B4-BE49-F238E27FC236}">
                <a16:creationId xmlns:a16="http://schemas.microsoft.com/office/drawing/2014/main" id="{C121BF35-834E-843A-2EE9-B3A454558968}"/>
              </a:ext>
            </a:extLst>
          </p:cNvPr>
          <p:cNvSpPr>
            <a:spLocks noGrp="1"/>
          </p:cNvSpPr>
          <p:nvPr>
            <p:ph type="body" sz="quarter" idx="24" hasCustomPrompt="1"/>
          </p:nvPr>
        </p:nvSpPr>
        <p:spPr>
          <a:xfrm>
            <a:off x="8275015" y="1676399"/>
            <a:ext cx="3335543" cy="2171700"/>
          </a:xfrm>
        </p:spPr>
        <p:txBody>
          <a:bodyPr>
            <a:normAutofit/>
          </a:bodyPr>
          <a:lstStyle>
            <a:lvl1pPr>
              <a:lnSpc>
                <a:spcPct val="100000"/>
              </a:lnSpc>
              <a:defRPr sz="1400"/>
            </a:lvl1pPr>
            <a:lvl2pPr>
              <a:defRPr sz="1400"/>
            </a:lvl2pPr>
            <a:lvl3pPr>
              <a:defRPr sz="1400"/>
            </a:lvl3pPr>
            <a:lvl4pPr>
              <a:defRPr sz="1400"/>
            </a:lvl4pPr>
            <a:lvl5pPr>
              <a:defRPr sz="1400"/>
            </a:lvl5pPr>
          </a:lstStyle>
          <a:p>
            <a:pPr lvl="0"/>
            <a:r>
              <a:rPr lang="en-US" dirty="0"/>
              <a:t>Paste chart that has already been formatted in the chart builder. Please select “Keep Source Formatting” to keep the chart’s correct formatting.</a:t>
            </a:r>
          </a:p>
        </p:txBody>
      </p:sp>
    </p:spTree>
    <p:extLst>
      <p:ext uri="{BB962C8B-B14F-4D97-AF65-F5344CB8AC3E}">
        <p14:creationId xmlns:p14="http://schemas.microsoft.com/office/powerpoint/2010/main" val="1679750516"/>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609600" y="381000"/>
            <a:ext cx="10972800" cy="103663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17365D"/>
              </a:buClr>
              <a:buSzPts val="3600"/>
              <a:buFont typeface="Helvetica Neue"/>
              <a:buNone/>
              <a:defRPr b="0" i="0">
                <a:solidFill>
                  <a:srgbClr val="17365D"/>
                </a:solidFill>
                <a:latin typeface="Calibri" panose="020F0502020204030204" pitchFamily="34" charset="0"/>
                <a:ea typeface="Helvetica Neue"/>
                <a:cs typeface="Calibri" panose="020F0502020204030204" pitchFamily="34" charset="0"/>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7" name="Google Shape;47;p12"/>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80"/>
              </a:spcBef>
              <a:spcAft>
                <a:spcPts val="0"/>
              </a:spcAft>
              <a:buClr>
                <a:srgbClr val="17365D"/>
              </a:buClr>
              <a:buSzPts val="2400"/>
              <a:buNone/>
              <a:defRPr sz="2400" b="0" i="0">
                <a:solidFill>
                  <a:srgbClr val="17365D"/>
                </a:solidFill>
                <a:latin typeface="Calibri" panose="020F0502020204030204" pitchFamily="34" charset="0"/>
                <a:cs typeface="Calibri" panose="020F0502020204030204" pitchFamily="34" charset="0"/>
              </a:defRPr>
            </a:lvl1pPr>
            <a:lvl2pPr marL="914400" lvl="1" indent="-228600" algn="l">
              <a:lnSpc>
                <a:spcPct val="90000"/>
              </a:lnSpc>
              <a:spcBef>
                <a:spcPts val="400"/>
              </a:spcBef>
              <a:spcAft>
                <a:spcPts val="0"/>
              </a:spcAft>
              <a:buClr>
                <a:srgbClr val="244061"/>
              </a:buClr>
              <a:buSzPts val="2000"/>
              <a:buNone/>
              <a:defRPr sz="2000" b="1"/>
            </a:lvl2pPr>
            <a:lvl3pPr marL="1371600" lvl="2" indent="-228600" algn="l">
              <a:lnSpc>
                <a:spcPct val="90000"/>
              </a:lnSpc>
              <a:spcBef>
                <a:spcPts val="360"/>
              </a:spcBef>
              <a:spcAft>
                <a:spcPts val="0"/>
              </a:spcAft>
              <a:buClr>
                <a:srgbClr val="244061"/>
              </a:buClr>
              <a:buSzPts val="1800"/>
              <a:buNone/>
              <a:defRPr sz="1800" b="1"/>
            </a:lvl3pPr>
            <a:lvl4pPr marL="1828800" lvl="3" indent="-228600" algn="l">
              <a:lnSpc>
                <a:spcPct val="90000"/>
              </a:lnSpc>
              <a:spcBef>
                <a:spcPts val="320"/>
              </a:spcBef>
              <a:spcAft>
                <a:spcPts val="0"/>
              </a:spcAft>
              <a:buClr>
                <a:srgbClr val="244061"/>
              </a:buClr>
              <a:buSzPts val="1600"/>
              <a:buNone/>
              <a:defRPr sz="1600" b="1"/>
            </a:lvl4pPr>
            <a:lvl5pPr marL="2286000" lvl="4" indent="-228600" algn="l">
              <a:lnSpc>
                <a:spcPct val="90000"/>
              </a:lnSpc>
              <a:spcBef>
                <a:spcPts val="320"/>
              </a:spcBef>
              <a:spcAft>
                <a:spcPts val="0"/>
              </a:spcAft>
              <a:buClr>
                <a:srgbClr val="24406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dirty="0"/>
          </a:p>
        </p:txBody>
      </p:sp>
      <p:sp>
        <p:nvSpPr>
          <p:cNvPr id="48" name="Google Shape;48;p12"/>
          <p:cNvSpPr txBox="1">
            <a:spLocks noGrp="1"/>
          </p:cNvSpPr>
          <p:nvPr>
            <p:ph type="body" idx="2"/>
          </p:nvPr>
        </p:nvSpPr>
        <p:spPr>
          <a:xfrm>
            <a:off x="609600" y="2174876"/>
            <a:ext cx="5386917" cy="36925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480"/>
              </a:spcBef>
              <a:spcAft>
                <a:spcPts val="0"/>
              </a:spcAft>
              <a:buClr>
                <a:srgbClr val="C9961E"/>
              </a:buClr>
              <a:buSzPts val="2400"/>
              <a:buChar char="•"/>
              <a:defRPr sz="2400" b="0" i="0">
                <a:solidFill>
                  <a:srgbClr val="17365D"/>
                </a:solidFill>
                <a:latin typeface="Calibri" panose="020F0502020204030204" pitchFamily="34" charset="0"/>
                <a:cs typeface="Calibri" panose="020F0502020204030204" pitchFamily="34" charset="0"/>
              </a:defRPr>
            </a:lvl1pPr>
            <a:lvl2pPr marL="914400" lvl="1" indent="-355600" algn="l">
              <a:lnSpc>
                <a:spcPct val="90000"/>
              </a:lnSpc>
              <a:spcBef>
                <a:spcPts val="400"/>
              </a:spcBef>
              <a:spcAft>
                <a:spcPts val="0"/>
              </a:spcAft>
              <a:buClr>
                <a:srgbClr val="C9961E"/>
              </a:buClr>
              <a:buSzPts val="2000"/>
              <a:buChar char="–"/>
              <a:defRPr sz="2000">
                <a:solidFill>
                  <a:srgbClr val="17365D"/>
                </a:solidFill>
              </a:defRPr>
            </a:lvl2pPr>
            <a:lvl3pPr marL="1371600" lvl="2" indent="-342900" algn="l">
              <a:lnSpc>
                <a:spcPct val="90000"/>
              </a:lnSpc>
              <a:spcBef>
                <a:spcPts val="360"/>
              </a:spcBef>
              <a:spcAft>
                <a:spcPts val="0"/>
              </a:spcAft>
              <a:buClr>
                <a:srgbClr val="C9961E"/>
              </a:buClr>
              <a:buSzPts val="1800"/>
              <a:buFont typeface="Noto Sans Symbols"/>
              <a:buChar char="▪"/>
              <a:defRPr sz="1800">
                <a:solidFill>
                  <a:srgbClr val="17365D"/>
                </a:solidFill>
              </a:defRPr>
            </a:lvl3pPr>
            <a:lvl4pPr marL="1828800" lvl="3" indent="-330200" algn="l">
              <a:lnSpc>
                <a:spcPct val="90000"/>
              </a:lnSpc>
              <a:spcBef>
                <a:spcPts val="320"/>
              </a:spcBef>
              <a:spcAft>
                <a:spcPts val="0"/>
              </a:spcAft>
              <a:buClr>
                <a:srgbClr val="C9961E"/>
              </a:buClr>
              <a:buSzPts val="1600"/>
              <a:buFont typeface="Arial"/>
              <a:buChar char="•"/>
              <a:defRPr sz="1600">
                <a:solidFill>
                  <a:srgbClr val="17365D"/>
                </a:solidFill>
              </a:defRPr>
            </a:lvl4pPr>
            <a:lvl5pPr marL="2286000" lvl="4" indent="-330200" algn="l">
              <a:lnSpc>
                <a:spcPct val="90000"/>
              </a:lnSpc>
              <a:spcBef>
                <a:spcPts val="320"/>
              </a:spcBef>
              <a:spcAft>
                <a:spcPts val="0"/>
              </a:spcAft>
              <a:buClr>
                <a:srgbClr val="C9961E"/>
              </a:buClr>
              <a:buSzPts val="1600"/>
              <a:buFont typeface="NTR"/>
              <a:buChar char="-"/>
              <a:defRPr sz="1600">
                <a:solidFill>
                  <a:srgbClr val="17365D"/>
                </a:solidFil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dirty="0"/>
          </a:p>
        </p:txBody>
      </p:sp>
      <p:sp>
        <p:nvSpPr>
          <p:cNvPr id="49" name="Google Shape;49;p12"/>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80"/>
              </a:spcBef>
              <a:spcAft>
                <a:spcPts val="0"/>
              </a:spcAft>
              <a:buClr>
                <a:srgbClr val="17365D"/>
              </a:buClr>
              <a:buSzPts val="2400"/>
              <a:buNone/>
              <a:defRPr sz="2400" b="0" i="0">
                <a:solidFill>
                  <a:srgbClr val="17365D"/>
                </a:solidFill>
                <a:latin typeface="Calibri" panose="020F0502020204030204" pitchFamily="34" charset="0"/>
                <a:cs typeface="Calibri" panose="020F0502020204030204" pitchFamily="34" charset="0"/>
              </a:defRPr>
            </a:lvl1pPr>
            <a:lvl2pPr marL="914400" lvl="1" indent="-228600" algn="l">
              <a:lnSpc>
                <a:spcPct val="90000"/>
              </a:lnSpc>
              <a:spcBef>
                <a:spcPts val="400"/>
              </a:spcBef>
              <a:spcAft>
                <a:spcPts val="0"/>
              </a:spcAft>
              <a:buClr>
                <a:srgbClr val="244061"/>
              </a:buClr>
              <a:buSzPts val="2000"/>
              <a:buNone/>
              <a:defRPr sz="2000" b="1"/>
            </a:lvl2pPr>
            <a:lvl3pPr marL="1371600" lvl="2" indent="-228600" algn="l">
              <a:lnSpc>
                <a:spcPct val="90000"/>
              </a:lnSpc>
              <a:spcBef>
                <a:spcPts val="360"/>
              </a:spcBef>
              <a:spcAft>
                <a:spcPts val="0"/>
              </a:spcAft>
              <a:buClr>
                <a:srgbClr val="244061"/>
              </a:buClr>
              <a:buSzPts val="1800"/>
              <a:buNone/>
              <a:defRPr sz="1800" b="1"/>
            </a:lvl3pPr>
            <a:lvl4pPr marL="1828800" lvl="3" indent="-228600" algn="l">
              <a:lnSpc>
                <a:spcPct val="90000"/>
              </a:lnSpc>
              <a:spcBef>
                <a:spcPts val="320"/>
              </a:spcBef>
              <a:spcAft>
                <a:spcPts val="0"/>
              </a:spcAft>
              <a:buClr>
                <a:srgbClr val="244061"/>
              </a:buClr>
              <a:buSzPts val="1600"/>
              <a:buNone/>
              <a:defRPr sz="1600" b="1"/>
            </a:lvl4pPr>
            <a:lvl5pPr marL="2286000" lvl="4" indent="-228600" algn="l">
              <a:lnSpc>
                <a:spcPct val="90000"/>
              </a:lnSpc>
              <a:spcBef>
                <a:spcPts val="320"/>
              </a:spcBef>
              <a:spcAft>
                <a:spcPts val="0"/>
              </a:spcAft>
              <a:buClr>
                <a:srgbClr val="24406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dirty="0"/>
          </a:p>
        </p:txBody>
      </p:sp>
      <p:sp>
        <p:nvSpPr>
          <p:cNvPr id="50" name="Google Shape;50;p12"/>
          <p:cNvSpPr txBox="1">
            <a:spLocks noGrp="1"/>
          </p:cNvSpPr>
          <p:nvPr>
            <p:ph type="body" idx="4"/>
          </p:nvPr>
        </p:nvSpPr>
        <p:spPr>
          <a:xfrm>
            <a:off x="6193368" y="2174876"/>
            <a:ext cx="5389033" cy="36925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480"/>
              </a:spcBef>
              <a:spcAft>
                <a:spcPts val="0"/>
              </a:spcAft>
              <a:buClr>
                <a:srgbClr val="C9961E"/>
              </a:buClr>
              <a:buSzPts val="2400"/>
              <a:buChar char="•"/>
              <a:defRPr sz="2400" b="0" i="0">
                <a:solidFill>
                  <a:srgbClr val="17365D"/>
                </a:solidFill>
                <a:latin typeface="Calibri" panose="020F0502020204030204" pitchFamily="34" charset="0"/>
                <a:cs typeface="Calibri" panose="020F0502020204030204" pitchFamily="34" charset="0"/>
              </a:defRPr>
            </a:lvl1pPr>
            <a:lvl2pPr marL="914400" lvl="1" indent="-355600" algn="l">
              <a:lnSpc>
                <a:spcPct val="90000"/>
              </a:lnSpc>
              <a:spcBef>
                <a:spcPts val="400"/>
              </a:spcBef>
              <a:spcAft>
                <a:spcPts val="0"/>
              </a:spcAft>
              <a:buClr>
                <a:srgbClr val="C9961E"/>
              </a:buClr>
              <a:buSzPts val="2000"/>
              <a:buChar char="–"/>
              <a:defRPr sz="2000">
                <a:solidFill>
                  <a:srgbClr val="17365D"/>
                </a:solidFill>
              </a:defRPr>
            </a:lvl2pPr>
            <a:lvl3pPr marL="1371600" lvl="2" indent="-342900" algn="l">
              <a:lnSpc>
                <a:spcPct val="90000"/>
              </a:lnSpc>
              <a:spcBef>
                <a:spcPts val="360"/>
              </a:spcBef>
              <a:spcAft>
                <a:spcPts val="0"/>
              </a:spcAft>
              <a:buClr>
                <a:srgbClr val="C9961E"/>
              </a:buClr>
              <a:buSzPts val="1800"/>
              <a:buFont typeface="Noto Sans Symbols"/>
              <a:buChar char="▪"/>
              <a:defRPr sz="1800">
                <a:solidFill>
                  <a:srgbClr val="17365D"/>
                </a:solidFill>
              </a:defRPr>
            </a:lvl3pPr>
            <a:lvl4pPr marL="1828800" lvl="3" indent="-330200" algn="l">
              <a:lnSpc>
                <a:spcPct val="90000"/>
              </a:lnSpc>
              <a:spcBef>
                <a:spcPts val="320"/>
              </a:spcBef>
              <a:spcAft>
                <a:spcPts val="0"/>
              </a:spcAft>
              <a:buClr>
                <a:srgbClr val="C9961E"/>
              </a:buClr>
              <a:buSzPts val="1600"/>
              <a:buChar char="–"/>
              <a:defRPr sz="1600">
                <a:solidFill>
                  <a:srgbClr val="17365D"/>
                </a:solidFill>
              </a:defRPr>
            </a:lvl4pPr>
            <a:lvl5pPr marL="2286000" lvl="4" indent="-330200" algn="l">
              <a:lnSpc>
                <a:spcPct val="90000"/>
              </a:lnSpc>
              <a:spcBef>
                <a:spcPts val="320"/>
              </a:spcBef>
              <a:spcAft>
                <a:spcPts val="0"/>
              </a:spcAft>
              <a:buClr>
                <a:srgbClr val="C9961E"/>
              </a:buClr>
              <a:buSzPts val="1600"/>
              <a:buFont typeface="NTR"/>
              <a:buChar char="-"/>
              <a:defRPr sz="1600">
                <a:solidFill>
                  <a:srgbClr val="17365D"/>
                </a:solidFil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dirty="0"/>
          </a:p>
        </p:txBody>
      </p:sp>
      <p:sp>
        <p:nvSpPr>
          <p:cNvPr id="51" name="Google Shape;51;p12"/>
          <p:cNvSpPr txBox="1">
            <a:spLocks noGrp="1"/>
          </p:cNvSpPr>
          <p:nvPr>
            <p:ph type="ftr" idx="11"/>
          </p:nvPr>
        </p:nvSpPr>
        <p:spPr>
          <a:xfrm>
            <a:off x="5689600" y="6324600"/>
            <a:ext cx="4876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2" name="Google Shape;52;p12"/>
          <p:cNvSpPr txBox="1">
            <a:spLocks noGrp="1"/>
          </p:cNvSpPr>
          <p:nvPr>
            <p:ph type="sldNum" idx="12"/>
          </p:nvPr>
        </p:nvSpPr>
        <p:spPr>
          <a:xfrm>
            <a:off x="10668000" y="6324601"/>
            <a:ext cx="9144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b="0" i="0" u="none" strike="noStrike" cap="none">
                <a:solidFill>
                  <a:schemeClr val="dk1"/>
                </a:solidFill>
                <a:latin typeface="Calibri"/>
                <a:ea typeface="Calibri"/>
                <a:cs typeface="Calibri"/>
                <a:sym typeface="Calibri"/>
              </a:defRPr>
            </a:lvl1pPr>
            <a:lvl2pPr marL="0" marR="0" lvl="1" indent="0" algn="r" rtl="0">
              <a:spcBef>
                <a:spcPts val="0"/>
              </a:spcBef>
              <a:buNone/>
              <a:defRPr sz="1400" b="0" i="0" u="none" strike="noStrike" cap="none">
                <a:solidFill>
                  <a:schemeClr val="dk1"/>
                </a:solidFill>
                <a:latin typeface="Calibri"/>
                <a:ea typeface="Calibri"/>
                <a:cs typeface="Calibri"/>
                <a:sym typeface="Calibri"/>
              </a:defRPr>
            </a:lvl2pPr>
            <a:lvl3pPr marL="0" marR="0" lvl="2" indent="0" algn="r" rtl="0">
              <a:spcBef>
                <a:spcPts val="0"/>
              </a:spcBef>
              <a:buNone/>
              <a:defRPr sz="1400" b="0" i="0" u="none" strike="noStrike" cap="none">
                <a:solidFill>
                  <a:schemeClr val="dk1"/>
                </a:solidFill>
                <a:latin typeface="Calibri"/>
                <a:ea typeface="Calibri"/>
                <a:cs typeface="Calibri"/>
                <a:sym typeface="Calibri"/>
              </a:defRPr>
            </a:lvl3pPr>
            <a:lvl4pPr marL="0" marR="0" lvl="3" indent="0" algn="r" rtl="0">
              <a:spcBef>
                <a:spcPts val="0"/>
              </a:spcBef>
              <a:buNone/>
              <a:defRPr sz="1400" b="0" i="0" u="none" strike="noStrike" cap="none">
                <a:solidFill>
                  <a:schemeClr val="dk1"/>
                </a:solidFill>
                <a:latin typeface="Calibri"/>
                <a:ea typeface="Calibri"/>
                <a:cs typeface="Calibri"/>
                <a:sym typeface="Calibri"/>
              </a:defRPr>
            </a:lvl4pPr>
            <a:lvl5pPr marL="0" marR="0" lvl="4" indent="0" algn="r" rtl="0">
              <a:spcBef>
                <a:spcPts val="0"/>
              </a:spcBef>
              <a:buNone/>
              <a:defRPr sz="1400" b="0" i="0" u="none" strike="noStrike" cap="none">
                <a:solidFill>
                  <a:schemeClr val="dk1"/>
                </a:solidFill>
                <a:latin typeface="Calibri"/>
                <a:ea typeface="Calibri"/>
                <a:cs typeface="Calibri"/>
                <a:sym typeface="Calibri"/>
              </a:defRPr>
            </a:lvl5pPr>
            <a:lvl6pPr marL="0" marR="0" lvl="5" indent="0" algn="r" rtl="0">
              <a:spcBef>
                <a:spcPts val="0"/>
              </a:spcBef>
              <a:buNone/>
              <a:defRPr sz="1400" b="0" i="0" u="none" strike="noStrike" cap="none">
                <a:solidFill>
                  <a:schemeClr val="dk1"/>
                </a:solidFill>
                <a:latin typeface="Calibri"/>
                <a:ea typeface="Calibri"/>
                <a:cs typeface="Calibri"/>
                <a:sym typeface="Calibri"/>
              </a:defRPr>
            </a:lvl6pPr>
            <a:lvl7pPr marL="0" marR="0" lvl="6" indent="0" algn="r" rtl="0">
              <a:spcBef>
                <a:spcPts val="0"/>
              </a:spcBef>
              <a:buNone/>
              <a:defRPr sz="1400" b="0" i="0" u="none" strike="noStrike" cap="none">
                <a:solidFill>
                  <a:schemeClr val="dk1"/>
                </a:solidFill>
                <a:latin typeface="Calibri"/>
                <a:ea typeface="Calibri"/>
                <a:cs typeface="Calibri"/>
                <a:sym typeface="Calibri"/>
              </a:defRPr>
            </a:lvl7pPr>
            <a:lvl8pPr marL="0" marR="0" lvl="7" indent="0" algn="r" rtl="0">
              <a:spcBef>
                <a:spcPts val="0"/>
              </a:spcBef>
              <a:buNone/>
              <a:defRPr sz="1400" b="0" i="0" u="none" strike="noStrike" cap="none">
                <a:solidFill>
                  <a:schemeClr val="dk1"/>
                </a:solidFill>
                <a:latin typeface="Calibri"/>
                <a:ea typeface="Calibri"/>
                <a:cs typeface="Calibri"/>
                <a:sym typeface="Calibri"/>
              </a:defRPr>
            </a:lvl8pPr>
            <a:lvl9pPr marL="0" marR="0" lvl="8" indent="0" algn="r" rtl="0">
              <a:spcBef>
                <a:spcPts val="0"/>
              </a:spcBef>
              <a:buNone/>
              <a:defRPr sz="14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53" name="Google Shape;53;p12"/>
          <p:cNvSpPr/>
          <p:nvPr/>
        </p:nvSpPr>
        <p:spPr>
          <a:xfrm>
            <a:off x="0" y="0"/>
            <a:ext cx="12192000" cy="381000"/>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cxnSp>
        <p:nvCxnSpPr>
          <p:cNvPr id="54" name="Google Shape;54;p12"/>
          <p:cNvCxnSpPr/>
          <p:nvPr/>
        </p:nvCxnSpPr>
        <p:spPr>
          <a:xfrm>
            <a:off x="203200" y="6019800"/>
            <a:ext cx="11684000" cy="0"/>
          </a:xfrm>
          <a:prstGeom prst="straightConnector1">
            <a:avLst/>
          </a:prstGeom>
          <a:noFill/>
          <a:ln w="9525" cap="flat" cmpd="sng">
            <a:solidFill>
              <a:srgbClr val="A5A5A5"/>
            </a:solidFill>
            <a:prstDash val="solid"/>
            <a:round/>
            <a:headEnd type="none" w="sm" len="sm"/>
            <a:tailEnd type="none" w="sm" len="sm"/>
          </a:ln>
        </p:spPr>
      </p:cxnSp>
      <p:pic>
        <p:nvPicPr>
          <p:cNvPr id="2" name="Picture 1">
            <a:extLst>
              <a:ext uri="{FF2B5EF4-FFF2-40B4-BE49-F238E27FC236}">
                <a16:creationId xmlns:a16="http://schemas.microsoft.com/office/drawing/2014/main" id="{38A240D8-0597-AF10-8B95-ACCD6F3E8036}"/>
              </a:ext>
            </a:extLst>
          </p:cNvPr>
          <p:cNvPicPr>
            <a:picLocks noChangeAspect="1"/>
          </p:cNvPicPr>
          <p:nvPr userDrawn="1"/>
        </p:nvPicPr>
        <p:blipFill>
          <a:blip r:embed="rId2"/>
          <a:stretch>
            <a:fillRect/>
          </a:stretch>
        </p:blipFill>
        <p:spPr>
          <a:xfrm>
            <a:off x="186784" y="6180999"/>
            <a:ext cx="2417536" cy="539102"/>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edia only">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F5C44C66-7050-C38A-4094-908796A83A20}"/>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title</a:t>
            </a:r>
          </a:p>
        </p:txBody>
      </p:sp>
      <p:sp>
        <p:nvSpPr>
          <p:cNvPr id="17" name="Rectangle 16">
            <a:extLst>
              <a:ext uri="{FF2B5EF4-FFF2-40B4-BE49-F238E27FC236}">
                <a16:creationId xmlns:a16="http://schemas.microsoft.com/office/drawing/2014/main" id="{40001A7E-B6CF-568F-FFE1-B83F666DFB24}"/>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9" name="Text Placeholder 14">
            <a:extLst>
              <a:ext uri="{FF2B5EF4-FFF2-40B4-BE49-F238E27FC236}">
                <a16:creationId xmlns:a16="http://schemas.microsoft.com/office/drawing/2014/main" id="{5098D488-791B-25F8-DC0E-B911DEC846F1}"/>
              </a:ext>
            </a:extLst>
          </p:cNvPr>
          <p:cNvSpPr>
            <a:spLocks noGrp="1"/>
          </p:cNvSpPr>
          <p:nvPr>
            <p:ph type="body" sz="quarter" idx="13" hasCustomPrompt="1"/>
          </p:nvPr>
        </p:nvSpPr>
        <p:spPr>
          <a:xfrm>
            <a:off x="571500" y="6191567"/>
            <a:ext cx="8343901" cy="361634"/>
          </a:xfrm>
        </p:spPr>
        <p:txBody>
          <a:bodyPr lIns="0" tIns="0" rIns="0" bIns="0" anchor="b" anchorCtr="0">
            <a:noAutofit/>
          </a:bodyPr>
          <a:lstStyle>
            <a:lvl1pPr>
              <a:lnSpc>
                <a:spcPct val="100000"/>
              </a:lnSpc>
              <a:spcBef>
                <a:spcPts val="0"/>
              </a:spcBef>
              <a:spcAft>
                <a:spcPts val="200"/>
              </a:spcAft>
              <a:defRPr sz="1200" b="0">
                <a:solidFill>
                  <a:srgbClr val="333333"/>
                </a:solidFill>
              </a:defRPr>
            </a:lvl1pPr>
            <a:lvl2pPr>
              <a:lnSpc>
                <a:spcPct val="100000"/>
              </a:lnSpc>
              <a:defRPr sz="1600"/>
            </a:lvl2pPr>
          </a:lstStyle>
          <a:p>
            <a:pPr lvl="0"/>
            <a:r>
              <a:rPr lang="en-US" dirty="0"/>
              <a:t>Source:</a:t>
            </a:r>
          </a:p>
        </p:txBody>
      </p:sp>
      <p:sp>
        <p:nvSpPr>
          <p:cNvPr id="20" name="Slide Number Placeholder 11">
            <a:extLst>
              <a:ext uri="{FF2B5EF4-FFF2-40B4-BE49-F238E27FC236}">
                <a16:creationId xmlns:a16="http://schemas.microsoft.com/office/drawing/2014/main" id="{B1A50FC2-9459-463A-F387-3A2C8A21EBA3}"/>
              </a:ext>
            </a:extLst>
          </p:cNvPr>
          <p:cNvSpPr>
            <a:spLocks noGrp="1"/>
          </p:cNvSpPr>
          <p:nvPr>
            <p:ph type="sldNum" sz="quarter" idx="16"/>
          </p:nvPr>
        </p:nvSpPr>
        <p:spPr>
          <a:xfrm>
            <a:off x="11811706"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sp>
        <p:nvSpPr>
          <p:cNvPr id="3" name="Media Placeholder 2">
            <a:extLst>
              <a:ext uri="{FF2B5EF4-FFF2-40B4-BE49-F238E27FC236}">
                <a16:creationId xmlns:a16="http://schemas.microsoft.com/office/drawing/2014/main" id="{90FF299A-68A1-FB1E-3DD3-9B8EC371086B}"/>
              </a:ext>
            </a:extLst>
          </p:cNvPr>
          <p:cNvSpPr>
            <a:spLocks noGrp="1"/>
          </p:cNvSpPr>
          <p:nvPr>
            <p:ph type="media" sz="quarter" idx="18"/>
          </p:nvPr>
        </p:nvSpPr>
        <p:spPr>
          <a:xfrm>
            <a:off x="2522537" y="1658938"/>
            <a:ext cx="7146925" cy="3905250"/>
          </a:xfrm>
        </p:spPr>
        <p:txBody>
          <a:bodyPr>
            <a:normAutofit/>
          </a:bodyPr>
          <a:lstStyle>
            <a:lvl1pPr>
              <a:defRPr sz="1400"/>
            </a:lvl1pPr>
          </a:lstStyle>
          <a:p>
            <a:r>
              <a:rPr lang="en-US"/>
              <a:t>Click icon to add media</a:t>
            </a:r>
            <a:endParaRPr lang="en-US" dirty="0"/>
          </a:p>
        </p:txBody>
      </p:sp>
      <p:pic>
        <p:nvPicPr>
          <p:cNvPr id="4" name="Graphic 3">
            <a:extLst>
              <a:ext uri="{FF2B5EF4-FFF2-40B4-BE49-F238E27FC236}">
                <a16:creationId xmlns:a16="http://schemas.microsoft.com/office/drawing/2014/main" id="{2ABE4C53-3791-1C5E-D9A2-CF3C1CAC13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59583" y="6324600"/>
            <a:ext cx="560211" cy="228600"/>
          </a:xfrm>
          <a:prstGeom prst="rect">
            <a:avLst/>
          </a:prstGeom>
        </p:spPr>
      </p:pic>
    </p:spTree>
    <p:extLst>
      <p:ext uri="{BB962C8B-B14F-4D97-AF65-F5344CB8AC3E}">
        <p14:creationId xmlns:p14="http://schemas.microsoft.com/office/powerpoint/2010/main" val="2362659984"/>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5" name="Text Placeholder 14">
            <a:extLst>
              <a:ext uri="{FF2B5EF4-FFF2-40B4-BE49-F238E27FC236}">
                <a16:creationId xmlns:a16="http://schemas.microsoft.com/office/drawing/2014/main" id="{6864C8F1-5D58-05BE-80F6-E3904C624ADE}"/>
              </a:ext>
            </a:extLst>
          </p:cNvPr>
          <p:cNvSpPr>
            <a:spLocks noGrp="1"/>
          </p:cNvSpPr>
          <p:nvPr>
            <p:ph type="body" sz="quarter" idx="10" hasCustomPrompt="1"/>
          </p:nvPr>
        </p:nvSpPr>
        <p:spPr>
          <a:xfrm>
            <a:off x="571500" y="1676401"/>
            <a:ext cx="11049000" cy="616225"/>
          </a:xfrm>
        </p:spPr>
        <p:txBody>
          <a:bodyPr lIns="0" tIns="0" rIns="0" bIns="0">
            <a:noAutofit/>
          </a:bodyPr>
          <a:lstStyle>
            <a:lvl1pPr>
              <a:lnSpc>
                <a:spcPct val="100000"/>
              </a:lnSpc>
              <a:defRPr sz="1600"/>
            </a:lvl1pPr>
            <a:lvl2pPr>
              <a:lnSpc>
                <a:spcPct val="100000"/>
              </a:lnSpc>
              <a:defRPr sz="1600"/>
            </a:lvl2pPr>
          </a:lstStyle>
          <a:p>
            <a:pPr lvl="0"/>
            <a:r>
              <a:rPr lang="en-US" dirty="0"/>
              <a:t>Please use the shortcut Ctrl + Alt + V + Unformatted Text (Windows) or Command + Option + Shift + V (Mac) to paste only plain text to match the template’s style.</a:t>
            </a:r>
          </a:p>
        </p:txBody>
      </p:sp>
      <p:sp>
        <p:nvSpPr>
          <p:cNvPr id="12" name="Title 1">
            <a:extLst>
              <a:ext uri="{FF2B5EF4-FFF2-40B4-BE49-F238E27FC236}">
                <a16:creationId xmlns:a16="http://schemas.microsoft.com/office/drawing/2014/main" id="{7DC3096F-36EB-1CE0-5214-7A8BBC7A1FE7}"/>
              </a:ext>
            </a:extLst>
          </p:cNvPr>
          <p:cNvSpPr>
            <a:spLocks noGrp="1"/>
          </p:cNvSpPr>
          <p:nvPr>
            <p:ph type="title" hasCustomPrompt="1"/>
          </p:nvPr>
        </p:nvSpPr>
        <p:spPr>
          <a:xfrm>
            <a:off x="571500" y="419100"/>
            <a:ext cx="11049000" cy="914400"/>
          </a:xfrm>
        </p:spPr>
        <p:txBody>
          <a:bodyPr lIns="0" tIns="0" rIns="0" bIns="0" anchor="t" anchorCtr="0">
            <a:noAutofit/>
          </a:bodyPr>
          <a:lstStyle>
            <a:lvl1pPr>
              <a:lnSpc>
                <a:spcPct val="100000"/>
              </a:lnSpc>
              <a:defRPr sz="2800" b="1">
                <a:solidFill>
                  <a:srgbClr val="333333"/>
                </a:solidFill>
              </a:defRPr>
            </a:lvl1pPr>
          </a:lstStyle>
          <a:p>
            <a:r>
              <a:rPr lang="en-US" dirty="0"/>
              <a:t>Click to edit title</a:t>
            </a:r>
          </a:p>
        </p:txBody>
      </p:sp>
      <p:sp>
        <p:nvSpPr>
          <p:cNvPr id="16" name="Rectangle 15">
            <a:extLst>
              <a:ext uri="{FF2B5EF4-FFF2-40B4-BE49-F238E27FC236}">
                <a16:creationId xmlns:a16="http://schemas.microsoft.com/office/drawing/2014/main" id="{07EAE154-6F91-F45C-C153-9D6A6C0466E8}"/>
              </a:ext>
            </a:extLst>
          </p:cNvPr>
          <p:cNvSpPr/>
          <p:nvPr userDrawn="1"/>
        </p:nvSpPr>
        <p:spPr>
          <a:xfrm>
            <a:off x="11811706" y="6324601"/>
            <a:ext cx="380294" cy="228600"/>
          </a:xfrm>
          <a:prstGeom prst="rect">
            <a:avLst/>
          </a:prstGeom>
          <a:solidFill>
            <a:srgbClr val="E5E5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0" name="Slide Number Placeholder 11">
            <a:extLst>
              <a:ext uri="{FF2B5EF4-FFF2-40B4-BE49-F238E27FC236}">
                <a16:creationId xmlns:a16="http://schemas.microsoft.com/office/drawing/2014/main" id="{E13C4A9F-3861-C2D7-A0A6-5AE372C53F8A}"/>
              </a:ext>
            </a:extLst>
          </p:cNvPr>
          <p:cNvSpPr>
            <a:spLocks noGrp="1"/>
          </p:cNvSpPr>
          <p:nvPr>
            <p:ph type="sldNum" sz="quarter" idx="16"/>
          </p:nvPr>
        </p:nvSpPr>
        <p:spPr>
          <a:xfrm>
            <a:off x="11815508" y="6324600"/>
            <a:ext cx="208429" cy="228600"/>
          </a:xfrm>
        </p:spPr>
        <p:txBody>
          <a:bodyPr lIns="0" tIns="0" rIns="0" bIns="0" anchor="ctr" anchorCtr="0">
            <a:noAutofit/>
          </a:bodyPr>
          <a:lstStyle>
            <a:lvl1pPr algn="r">
              <a:defRPr sz="1000">
                <a:solidFill>
                  <a:srgbClr val="474747"/>
                </a:solidFill>
              </a:defRPr>
            </a:lvl1pPr>
          </a:lstStyle>
          <a:p>
            <a:fld id="{D16142A5-CEFE-874B-8101-CFF9315223E2}" type="slidenum">
              <a:rPr lang="en-US" smtClean="0"/>
              <a:pPr/>
              <a:t>‹#›</a:t>
            </a:fld>
            <a:endParaRPr lang="en-US" dirty="0"/>
          </a:p>
        </p:txBody>
      </p:sp>
      <p:sp>
        <p:nvSpPr>
          <p:cNvPr id="2" name="Text Placeholder 14">
            <a:extLst>
              <a:ext uri="{FF2B5EF4-FFF2-40B4-BE49-F238E27FC236}">
                <a16:creationId xmlns:a16="http://schemas.microsoft.com/office/drawing/2014/main" id="{73FCD331-5B54-D599-F42E-2ADDBFD72D0B}"/>
              </a:ext>
            </a:extLst>
          </p:cNvPr>
          <p:cNvSpPr>
            <a:spLocks noGrp="1"/>
          </p:cNvSpPr>
          <p:nvPr>
            <p:ph type="body" sz="quarter" idx="13" hasCustomPrompt="1"/>
          </p:nvPr>
        </p:nvSpPr>
        <p:spPr>
          <a:xfrm>
            <a:off x="571500" y="6191567"/>
            <a:ext cx="8343901" cy="361634"/>
          </a:xfrm>
        </p:spPr>
        <p:txBody>
          <a:bodyPr lIns="0" tIns="0" rIns="0" bIns="0" anchor="b" anchorCtr="0">
            <a:noAutofit/>
          </a:bodyPr>
          <a:lstStyle>
            <a:lvl1pPr>
              <a:lnSpc>
                <a:spcPct val="100000"/>
              </a:lnSpc>
              <a:spcBef>
                <a:spcPts val="0"/>
              </a:spcBef>
              <a:spcAft>
                <a:spcPts val="200"/>
              </a:spcAft>
              <a:defRPr sz="1200" b="0">
                <a:solidFill>
                  <a:srgbClr val="333333"/>
                </a:solidFill>
              </a:defRPr>
            </a:lvl1pPr>
            <a:lvl2pPr>
              <a:lnSpc>
                <a:spcPct val="100000"/>
              </a:lnSpc>
              <a:defRPr sz="1600"/>
            </a:lvl2pPr>
          </a:lstStyle>
          <a:p>
            <a:pPr lvl="0"/>
            <a:r>
              <a:rPr lang="en-US" dirty="0"/>
              <a:t>Source:</a:t>
            </a:r>
          </a:p>
        </p:txBody>
      </p:sp>
      <p:pic>
        <p:nvPicPr>
          <p:cNvPr id="3" name="Graphic 2">
            <a:extLst>
              <a:ext uri="{FF2B5EF4-FFF2-40B4-BE49-F238E27FC236}">
                <a16:creationId xmlns:a16="http://schemas.microsoft.com/office/drawing/2014/main" id="{D0699B51-9F75-CD6B-B102-D4F820D6FC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59583" y="6324600"/>
            <a:ext cx="560211" cy="228600"/>
          </a:xfrm>
          <a:prstGeom prst="rect">
            <a:avLst/>
          </a:prstGeom>
        </p:spPr>
      </p:pic>
    </p:spTree>
    <p:extLst>
      <p:ext uri="{BB962C8B-B14F-4D97-AF65-F5344CB8AC3E}">
        <p14:creationId xmlns:p14="http://schemas.microsoft.com/office/powerpoint/2010/main" val="3268604694"/>
      </p:ext>
    </p:extLst>
  </p:cSld>
  <p:clrMapOvr>
    <a:masterClrMapping/>
  </p:clrMapOvr>
  <p:extLst>
    <p:ext uri="{DCECCB84-F9BA-43D5-87BE-67443E8EF086}">
      <p15:sldGuideLst xmlns:p15="http://schemas.microsoft.com/office/powerpoint/2012/main">
        <p15:guide id="1" orient="horz" pos="264">
          <p15:clr>
            <a:srgbClr val="FBAE40"/>
          </p15:clr>
        </p15:guide>
        <p15:guide id="2" pos="360">
          <p15:clr>
            <a:srgbClr val="FBAE40"/>
          </p15:clr>
        </p15:guide>
        <p15:guide id="3" pos="7320">
          <p15:clr>
            <a:srgbClr val="FBAE40"/>
          </p15:clr>
        </p15:guide>
        <p15:guide id="4" orient="horz" pos="1056">
          <p15:clr>
            <a:srgbClr val="FBAE40"/>
          </p15:clr>
        </p15:guide>
        <p15:guide id="5" orient="horz" pos="840">
          <p15:clr>
            <a:srgbClr val="FBAE40"/>
          </p15:clr>
        </p15:guide>
        <p15:guide id="6" orient="horz" pos="4128">
          <p15:clr>
            <a:srgbClr val="FBAE40"/>
          </p15:clr>
        </p15:guide>
        <p15:guide id="7" pos="3840">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2704B7-3813-3C73-DF9F-5DDACB88982D}"/>
              </a:ext>
            </a:extLst>
          </p:cNvPr>
          <p:cNvPicPr>
            <a:picLocks noChangeAspect="1"/>
          </p:cNvPicPr>
          <p:nvPr userDrawn="1"/>
        </p:nvPicPr>
        <p:blipFill>
          <a:blip r:embed="rId2"/>
          <a:srcRect/>
          <a:stretch/>
        </p:blipFill>
        <p:spPr>
          <a:xfrm>
            <a:off x="10854297" y="5857678"/>
            <a:ext cx="629412" cy="256032"/>
          </a:xfrm>
          <a:prstGeom prst="rect">
            <a:avLst/>
          </a:prstGeom>
        </p:spPr>
      </p:pic>
      <p:sp>
        <p:nvSpPr>
          <p:cNvPr id="10" name="TextBox 9">
            <a:extLst>
              <a:ext uri="{FF2B5EF4-FFF2-40B4-BE49-F238E27FC236}">
                <a16:creationId xmlns:a16="http://schemas.microsoft.com/office/drawing/2014/main" id="{769F5010-1BD6-16FC-99E2-492CC0A35117}"/>
              </a:ext>
            </a:extLst>
          </p:cNvPr>
          <p:cNvSpPr txBox="1"/>
          <p:nvPr userDrawn="1"/>
        </p:nvSpPr>
        <p:spPr>
          <a:xfrm>
            <a:off x="6996224" y="6198453"/>
            <a:ext cx="4547398" cy="184939"/>
          </a:xfrm>
          <a:prstGeom prst="rect">
            <a:avLst/>
          </a:prstGeom>
          <a:noFill/>
        </p:spPr>
        <p:txBody>
          <a:bodyPr wrap="square" lIns="0" tIns="0" rIns="0" bIns="0" rtlCol="0">
            <a:noAutofit/>
          </a:bodyPr>
          <a:lstStyle/>
          <a:p>
            <a:pPr algn="r" fontAlgn="base"/>
            <a:r>
              <a:rPr lang="en-US" sz="1125" b="0" i="0" dirty="0">
                <a:solidFill>
                  <a:schemeClr val="bg1"/>
                </a:solidFill>
                <a:effectLst/>
                <a:latin typeface="Arial" panose="020B0604020202020204" pitchFamily="34" charset="0"/>
                <a:cs typeface="Arial" panose="020B0604020202020204" pitchFamily="34" charset="0"/>
              </a:rPr>
              <a:t>The independent source for health policy research, polling, and news.</a:t>
            </a:r>
          </a:p>
        </p:txBody>
      </p:sp>
      <p:sp>
        <p:nvSpPr>
          <p:cNvPr id="13" name="TextBox 12">
            <a:extLst>
              <a:ext uri="{FF2B5EF4-FFF2-40B4-BE49-F238E27FC236}">
                <a16:creationId xmlns:a16="http://schemas.microsoft.com/office/drawing/2014/main" id="{E8E7008F-33BF-5E3D-6B89-E232FCB782B3}"/>
              </a:ext>
            </a:extLst>
          </p:cNvPr>
          <p:cNvSpPr txBox="1"/>
          <p:nvPr userDrawn="1"/>
        </p:nvSpPr>
        <p:spPr>
          <a:xfrm>
            <a:off x="809736" y="6198453"/>
            <a:ext cx="4547398" cy="184939"/>
          </a:xfrm>
          <a:prstGeom prst="rect">
            <a:avLst/>
          </a:prstGeom>
          <a:noFill/>
        </p:spPr>
        <p:txBody>
          <a:bodyPr wrap="square" lIns="0" tIns="0" rIns="0" bIns="0" rtlCol="0">
            <a:noAutofit/>
          </a:bodyPr>
          <a:lstStyle/>
          <a:p>
            <a:pPr algn="l" fontAlgn="base"/>
            <a:r>
              <a:rPr lang="en-US" sz="1125" b="0" i="0" dirty="0">
                <a:solidFill>
                  <a:schemeClr val="bg1"/>
                </a:solidFill>
                <a:effectLst/>
                <a:latin typeface="Arial" panose="020B0604020202020204" pitchFamily="34" charset="0"/>
                <a:cs typeface="Arial" panose="020B0604020202020204" pitchFamily="34" charset="0"/>
              </a:rPr>
              <a:t>KFF.org</a:t>
            </a:r>
          </a:p>
        </p:txBody>
      </p:sp>
      <p:pic>
        <p:nvPicPr>
          <p:cNvPr id="14" name="Graphic 13">
            <a:extLst>
              <a:ext uri="{FF2B5EF4-FFF2-40B4-BE49-F238E27FC236}">
                <a16:creationId xmlns:a16="http://schemas.microsoft.com/office/drawing/2014/main" id="{1920DE08-E836-82C6-50B6-01BFE9B765D2}"/>
              </a:ext>
            </a:extLst>
          </p:cNvPr>
          <p:cNvPicPr>
            <a:picLocks/>
          </p:cNvPicPr>
          <p:nvPr userDrawn="1"/>
        </p:nvPicPr>
        <p:blipFill>
          <a:blip r:embed="rId3">
            <a:extLst>
              <a:ext uri="{96DAC541-7B7A-43D3-8B79-37D633B846F1}">
                <asvg:svgBlip xmlns:asvg="http://schemas.microsoft.com/office/drawing/2016/SVG/main" r:embed="rId4"/>
              </a:ext>
            </a:extLst>
          </a:blip>
          <a:srcRect t="9091" b="9091"/>
          <a:stretch/>
        </p:blipFill>
        <p:spPr>
          <a:xfrm>
            <a:off x="0" y="6641469"/>
            <a:ext cx="12192000" cy="228600"/>
          </a:xfrm>
          <a:prstGeom prst="rect">
            <a:avLst/>
          </a:prstGeom>
        </p:spPr>
      </p:pic>
    </p:spTree>
    <p:extLst>
      <p:ext uri="{BB962C8B-B14F-4D97-AF65-F5344CB8AC3E}">
        <p14:creationId xmlns:p14="http://schemas.microsoft.com/office/powerpoint/2010/main" val="1037527396"/>
      </p:ext>
    </p:extLst>
  </p:cSld>
  <p:clrMapOvr>
    <a:masterClrMapping/>
  </p:clrMapOvr>
  <p:extLst>
    <p:ext uri="{DCECCB84-F9BA-43D5-87BE-67443E8EF086}">
      <p15:sldGuideLst xmlns:p15="http://schemas.microsoft.com/office/powerpoint/2012/main">
        <p15:guide id="1" orient="horz" pos="396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pic>
        <p:nvPicPr>
          <p:cNvPr id="13" name="Google Shape;13;p7"/>
          <p:cNvPicPr preferRelativeResize="0"/>
          <p:nvPr/>
        </p:nvPicPr>
        <p:blipFill rotWithShape="1">
          <a:blip r:embed="rId2">
            <a:alphaModFix/>
          </a:blip>
          <a:srcRect t="3810" b="26067"/>
          <a:stretch/>
        </p:blipFill>
        <p:spPr>
          <a:xfrm>
            <a:off x="-152400" y="0"/>
            <a:ext cx="12496800" cy="7010400"/>
          </a:xfrm>
          <a:prstGeom prst="rect">
            <a:avLst/>
          </a:prstGeom>
          <a:noFill/>
          <a:ln>
            <a:noFill/>
          </a:ln>
        </p:spPr>
      </p:pic>
      <p:sp>
        <p:nvSpPr>
          <p:cNvPr id="14" name="Google Shape;14;p7"/>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00"/>
              </a:spcBef>
              <a:spcAft>
                <a:spcPts val="0"/>
              </a:spcAft>
              <a:buClr>
                <a:schemeClr val="lt1"/>
              </a:buClr>
              <a:buSzPts val="4000"/>
              <a:buNone/>
              <a:defRPr sz="4000" b="0" i="0">
                <a:solidFill>
                  <a:schemeClr val="lt1"/>
                </a:solidFill>
                <a:latin typeface="Calibri"/>
                <a:ea typeface="Calibri"/>
                <a:cs typeface="Calibri"/>
                <a:sym typeface="Calibri"/>
              </a:defRPr>
            </a:lvl1pPr>
            <a:lvl2pPr lvl="1" algn="ctr">
              <a:lnSpc>
                <a:spcPct val="90000"/>
              </a:lnSpc>
              <a:spcBef>
                <a:spcPts val="560"/>
              </a:spcBef>
              <a:spcAft>
                <a:spcPts val="0"/>
              </a:spcAft>
              <a:buClr>
                <a:srgbClr val="888888"/>
              </a:buClr>
              <a:buSzPts val="2800"/>
              <a:buNone/>
              <a:defRPr>
                <a:solidFill>
                  <a:srgbClr val="888888"/>
                </a:solidFill>
              </a:defRPr>
            </a:lvl2pPr>
            <a:lvl3pPr lvl="2" algn="ctr">
              <a:lnSpc>
                <a:spcPct val="90000"/>
              </a:lnSpc>
              <a:spcBef>
                <a:spcPts val="480"/>
              </a:spcBef>
              <a:spcAft>
                <a:spcPts val="0"/>
              </a:spcAft>
              <a:buClr>
                <a:srgbClr val="888888"/>
              </a:buClr>
              <a:buSzPts val="2400"/>
              <a:buNone/>
              <a:defRPr>
                <a:solidFill>
                  <a:srgbClr val="888888"/>
                </a:solidFill>
              </a:defRPr>
            </a:lvl3pPr>
            <a:lvl4pPr lvl="3" algn="ctr">
              <a:lnSpc>
                <a:spcPct val="90000"/>
              </a:lnSpc>
              <a:spcBef>
                <a:spcPts val="400"/>
              </a:spcBef>
              <a:spcAft>
                <a:spcPts val="0"/>
              </a:spcAft>
              <a:buClr>
                <a:srgbClr val="888888"/>
              </a:buClr>
              <a:buSzPts val="2000"/>
              <a:buNone/>
              <a:defRPr>
                <a:solidFill>
                  <a:srgbClr val="888888"/>
                </a:solidFill>
              </a:defRPr>
            </a:lvl4pPr>
            <a:lvl5pPr lvl="4" algn="ctr">
              <a:lnSpc>
                <a:spcPct val="9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5" name="Google Shape;15;p7"/>
          <p:cNvSpPr/>
          <p:nvPr/>
        </p:nvSpPr>
        <p:spPr>
          <a:xfrm>
            <a:off x="253093" y="195943"/>
            <a:ext cx="5053693" cy="2016578"/>
          </a:xfrm>
          <a:prstGeom prst="rect">
            <a:avLst/>
          </a:prstGeom>
          <a:solidFill>
            <a:srgbClr val="0C2E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nvGrpSpPr>
          <p:cNvPr id="16" name="Google Shape;16;p7"/>
          <p:cNvGrpSpPr/>
          <p:nvPr/>
        </p:nvGrpSpPr>
        <p:grpSpPr>
          <a:xfrm>
            <a:off x="0" y="282672"/>
            <a:ext cx="5053693" cy="1743766"/>
            <a:chOff x="0" y="282672"/>
            <a:chExt cx="5053693" cy="1743766"/>
          </a:xfrm>
        </p:grpSpPr>
        <p:pic>
          <p:nvPicPr>
            <p:cNvPr id="17" name="Google Shape;17;p7"/>
            <p:cNvPicPr preferRelativeResize="0"/>
            <p:nvPr/>
          </p:nvPicPr>
          <p:blipFill rotWithShape="1">
            <a:blip r:embed="rId3">
              <a:alphaModFix/>
            </a:blip>
            <a:srcRect/>
            <a:stretch/>
          </p:blipFill>
          <p:spPr>
            <a:xfrm>
              <a:off x="0" y="282672"/>
              <a:ext cx="5053693" cy="1743766"/>
            </a:xfrm>
            <a:prstGeom prst="rect">
              <a:avLst/>
            </a:prstGeom>
            <a:noFill/>
            <a:ln>
              <a:noFill/>
            </a:ln>
          </p:spPr>
        </p:pic>
        <p:sp>
          <p:nvSpPr>
            <p:cNvPr id="18" name="Google Shape;18;p7"/>
            <p:cNvSpPr/>
            <p:nvPr/>
          </p:nvSpPr>
          <p:spPr>
            <a:xfrm>
              <a:off x="508000" y="1049292"/>
              <a:ext cx="228600" cy="2286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4036196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sp>
        <p:nvSpPr>
          <p:cNvPr id="20" name="Google Shape;20;p9"/>
          <p:cNvSpPr txBox="1">
            <a:spLocks noGrp="1"/>
          </p:cNvSpPr>
          <p:nvPr>
            <p:ph type="title"/>
          </p:nvPr>
        </p:nvSpPr>
        <p:spPr>
          <a:xfrm>
            <a:off x="609600" y="457200"/>
            <a:ext cx="10972800" cy="96043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244061"/>
              </a:buClr>
              <a:buSzPts val="3600"/>
              <a:buFont typeface="Helvetica Neue"/>
              <a:buNone/>
              <a:defRPr b="0" i="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9"/>
          <p:cNvSpPr txBox="1">
            <a:spLocks noGrp="1"/>
          </p:cNvSpPr>
          <p:nvPr>
            <p:ph type="body" idx="1"/>
          </p:nvPr>
        </p:nvSpPr>
        <p:spPr>
          <a:xfrm>
            <a:off x="609600" y="1600201"/>
            <a:ext cx="10972800" cy="43434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640"/>
              </a:spcBef>
              <a:spcAft>
                <a:spcPts val="0"/>
              </a:spcAft>
              <a:buClr>
                <a:srgbClr val="C9961E"/>
              </a:buClr>
              <a:buSzPts val="3200"/>
              <a:buFont typeface="Arial"/>
              <a:buChar char="•"/>
              <a:defRPr b="0" i="0">
                <a:solidFill>
                  <a:srgbClr val="17365D"/>
                </a:solidFill>
                <a:latin typeface="Calibri"/>
                <a:ea typeface="Calibri"/>
                <a:cs typeface="Calibri"/>
                <a:sym typeface="Calibri"/>
              </a:defRPr>
            </a:lvl1pPr>
            <a:lvl2pPr marL="914400" lvl="1" indent="-406400" algn="l">
              <a:lnSpc>
                <a:spcPct val="90000"/>
              </a:lnSpc>
              <a:spcBef>
                <a:spcPts val="560"/>
              </a:spcBef>
              <a:spcAft>
                <a:spcPts val="0"/>
              </a:spcAft>
              <a:buClr>
                <a:srgbClr val="C9961E"/>
              </a:buClr>
              <a:buSzPts val="2800"/>
              <a:buFont typeface="NTR"/>
              <a:buChar char="-"/>
              <a:defRPr>
                <a:solidFill>
                  <a:srgbClr val="17365D"/>
                </a:solidFill>
                <a:latin typeface="Helvetica Neue"/>
                <a:ea typeface="Helvetica Neue"/>
                <a:cs typeface="Helvetica Neue"/>
                <a:sym typeface="Helvetica Neue"/>
              </a:defRPr>
            </a:lvl2pPr>
            <a:lvl3pPr marL="1371600" lvl="2" indent="-381000" algn="l">
              <a:lnSpc>
                <a:spcPct val="90000"/>
              </a:lnSpc>
              <a:spcBef>
                <a:spcPts val="480"/>
              </a:spcBef>
              <a:spcAft>
                <a:spcPts val="0"/>
              </a:spcAft>
              <a:buClr>
                <a:srgbClr val="C9961E"/>
              </a:buClr>
              <a:buSzPts val="2400"/>
              <a:buFont typeface="Noto Sans Symbols"/>
              <a:buChar char="▪"/>
              <a:defRPr>
                <a:solidFill>
                  <a:srgbClr val="17365D"/>
                </a:solidFill>
                <a:latin typeface="Helvetica Neue"/>
                <a:ea typeface="Helvetica Neue"/>
                <a:cs typeface="Helvetica Neue"/>
                <a:sym typeface="Helvetica Neue"/>
              </a:defRPr>
            </a:lvl3pPr>
            <a:lvl4pPr marL="1828800" lvl="3" indent="-355600" algn="l">
              <a:lnSpc>
                <a:spcPct val="90000"/>
              </a:lnSpc>
              <a:spcBef>
                <a:spcPts val="400"/>
              </a:spcBef>
              <a:spcAft>
                <a:spcPts val="0"/>
              </a:spcAft>
              <a:buClr>
                <a:srgbClr val="C9961E"/>
              </a:buClr>
              <a:buSzPts val="2000"/>
              <a:buFont typeface="Arial"/>
              <a:buChar char="•"/>
              <a:defRPr>
                <a:solidFill>
                  <a:srgbClr val="17365D"/>
                </a:solidFill>
                <a:latin typeface="Helvetica Neue"/>
                <a:ea typeface="Helvetica Neue"/>
                <a:cs typeface="Helvetica Neue"/>
                <a:sym typeface="Helvetica Neue"/>
              </a:defRPr>
            </a:lvl4pPr>
            <a:lvl5pPr marL="2286000" lvl="4" indent="-355600" algn="l">
              <a:lnSpc>
                <a:spcPct val="90000"/>
              </a:lnSpc>
              <a:spcBef>
                <a:spcPts val="400"/>
              </a:spcBef>
              <a:spcAft>
                <a:spcPts val="0"/>
              </a:spcAft>
              <a:buClr>
                <a:srgbClr val="C9961E"/>
              </a:buClr>
              <a:buSzPts val="2000"/>
              <a:buFont typeface="NTR"/>
              <a:buChar char="-"/>
              <a:defRPr>
                <a:solidFill>
                  <a:srgbClr val="17365D"/>
                </a:solidFill>
                <a:latin typeface="Helvetica Neue"/>
                <a:ea typeface="Helvetica Neue"/>
                <a:cs typeface="Helvetica Neue"/>
                <a:sym typeface="Helvetica Neu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9"/>
          <p:cNvSpPr txBox="1">
            <a:spLocks noGrp="1"/>
          </p:cNvSpPr>
          <p:nvPr>
            <p:ph type="ftr" idx="11"/>
          </p:nvPr>
        </p:nvSpPr>
        <p:spPr>
          <a:xfrm>
            <a:off x="5196905" y="6289227"/>
            <a:ext cx="4759895"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9"/>
          <p:cNvSpPr txBox="1">
            <a:spLocks noGrp="1"/>
          </p:cNvSpPr>
          <p:nvPr>
            <p:ph type="sldNum" idx="12"/>
          </p:nvPr>
        </p:nvSpPr>
        <p:spPr>
          <a:xfrm>
            <a:off x="10390048" y="6305279"/>
            <a:ext cx="1192352"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9"/>
          <p:cNvSpPr/>
          <p:nvPr/>
        </p:nvSpPr>
        <p:spPr>
          <a:xfrm>
            <a:off x="0" y="0"/>
            <a:ext cx="12192000" cy="381000"/>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5" name="Google Shape;25;p9"/>
          <p:cNvCxnSpPr/>
          <p:nvPr/>
        </p:nvCxnSpPr>
        <p:spPr>
          <a:xfrm>
            <a:off x="203200" y="6019800"/>
            <a:ext cx="11684000" cy="0"/>
          </a:xfrm>
          <a:prstGeom prst="straightConnector1">
            <a:avLst/>
          </a:prstGeom>
          <a:noFill/>
          <a:ln w="9525" cap="flat" cmpd="sng">
            <a:solidFill>
              <a:srgbClr val="A5A5A5"/>
            </a:solidFill>
            <a:prstDash val="solid"/>
            <a:round/>
            <a:headEnd type="none" w="sm" len="sm"/>
            <a:tailEnd type="none" w="sm" len="sm"/>
          </a:ln>
        </p:spPr>
      </p:cxnSp>
      <p:pic>
        <p:nvPicPr>
          <p:cNvPr id="26" name="Google Shape;26;p9"/>
          <p:cNvPicPr preferRelativeResize="0"/>
          <p:nvPr/>
        </p:nvPicPr>
        <p:blipFill rotWithShape="1">
          <a:blip r:embed="rId2">
            <a:alphaModFix/>
          </a:blip>
          <a:srcRect/>
          <a:stretch/>
        </p:blipFill>
        <p:spPr>
          <a:xfrm>
            <a:off x="186784" y="6180999"/>
            <a:ext cx="2417536" cy="539102"/>
          </a:xfrm>
          <a:prstGeom prst="rect">
            <a:avLst/>
          </a:prstGeom>
          <a:noFill/>
          <a:ln>
            <a:noFill/>
          </a:ln>
        </p:spPr>
      </p:pic>
    </p:spTree>
    <p:extLst>
      <p:ext uri="{BB962C8B-B14F-4D97-AF65-F5344CB8AC3E}">
        <p14:creationId xmlns:p14="http://schemas.microsoft.com/office/powerpoint/2010/main" val="34431890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609600" y="381000"/>
            <a:ext cx="10972800" cy="103663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17365D"/>
              </a:buClr>
              <a:buSzPts val="3600"/>
              <a:buFont typeface="Helvetica Neue"/>
              <a:buNone/>
              <a:defRPr b="0" i="0">
                <a:solidFill>
                  <a:srgbClr val="17365D"/>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1"/>
          <p:cNvSpPr txBox="1">
            <a:spLocks noGrp="1"/>
          </p:cNvSpPr>
          <p:nvPr>
            <p:ph type="ftr" idx="11"/>
          </p:nvPr>
        </p:nvSpPr>
        <p:spPr>
          <a:xfrm>
            <a:off x="6705600" y="6356351"/>
            <a:ext cx="3860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11"/>
          <p:cNvSpPr txBox="1">
            <a:spLocks noGrp="1"/>
          </p:cNvSpPr>
          <p:nvPr>
            <p:ph type="sldNum" idx="12"/>
          </p:nvPr>
        </p:nvSpPr>
        <p:spPr>
          <a:xfrm>
            <a:off x="10769600" y="6356351"/>
            <a:ext cx="812800"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1" name="Google Shape;31;p11"/>
          <p:cNvSpPr/>
          <p:nvPr/>
        </p:nvSpPr>
        <p:spPr>
          <a:xfrm>
            <a:off x="0" y="0"/>
            <a:ext cx="12192000" cy="381000"/>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32" name="Google Shape;32;p11"/>
          <p:cNvCxnSpPr/>
          <p:nvPr/>
        </p:nvCxnSpPr>
        <p:spPr>
          <a:xfrm>
            <a:off x="203200" y="6019800"/>
            <a:ext cx="11684000" cy="0"/>
          </a:xfrm>
          <a:prstGeom prst="straightConnector1">
            <a:avLst/>
          </a:prstGeom>
          <a:noFill/>
          <a:ln w="9525" cap="flat" cmpd="sng">
            <a:solidFill>
              <a:srgbClr val="A5A5A5"/>
            </a:solidFill>
            <a:prstDash val="solid"/>
            <a:round/>
            <a:headEnd type="none" w="sm" len="sm"/>
            <a:tailEnd type="none" w="sm" len="sm"/>
          </a:ln>
        </p:spPr>
      </p:cxnSp>
      <p:pic>
        <p:nvPicPr>
          <p:cNvPr id="33" name="Google Shape;33;p11"/>
          <p:cNvPicPr preferRelativeResize="0"/>
          <p:nvPr/>
        </p:nvPicPr>
        <p:blipFill rotWithShape="1">
          <a:blip r:embed="rId2">
            <a:alphaModFix/>
          </a:blip>
          <a:srcRect/>
          <a:stretch/>
        </p:blipFill>
        <p:spPr>
          <a:xfrm>
            <a:off x="186784" y="6180999"/>
            <a:ext cx="2417536" cy="539102"/>
          </a:xfrm>
          <a:prstGeom prst="rect">
            <a:avLst/>
          </a:prstGeom>
          <a:noFill/>
          <a:ln>
            <a:noFill/>
          </a:ln>
        </p:spPr>
      </p:pic>
    </p:spTree>
    <p:extLst>
      <p:ext uri="{BB962C8B-B14F-4D97-AF65-F5344CB8AC3E}">
        <p14:creationId xmlns:p14="http://schemas.microsoft.com/office/powerpoint/2010/main" val="23079177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34"/>
        <p:cNvGrpSpPr/>
        <p:nvPr/>
      </p:nvGrpSpPr>
      <p:grpSpPr>
        <a:xfrm>
          <a:off x="0" y="0"/>
          <a:ext cx="0" cy="0"/>
          <a:chOff x="0" y="0"/>
          <a:chExt cx="0" cy="0"/>
        </a:xfrm>
      </p:grpSpPr>
      <p:sp>
        <p:nvSpPr>
          <p:cNvPr id="35" name="Google Shape;35;p13"/>
          <p:cNvSpPr txBox="1">
            <a:spLocks noGrp="1"/>
          </p:cNvSpPr>
          <p:nvPr>
            <p:ph type="title"/>
          </p:nvPr>
        </p:nvSpPr>
        <p:spPr>
          <a:xfrm>
            <a:off x="609600" y="381000"/>
            <a:ext cx="10972800" cy="103663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17365D"/>
              </a:buClr>
              <a:buSzPts val="3600"/>
              <a:buFont typeface="Helvetica Neue"/>
              <a:buNone/>
              <a:defRPr b="0" i="0">
                <a:solidFill>
                  <a:srgbClr val="17365D"/>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3"/>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80"/>
              </a:spcBef>
              <a:spcAft>
                <a:spcPts val="0"/>
              </a:spcAft>
              <a:buClr>
                <a:srgbClr val="17365D"/>
              </a:buClr>
              <a:buSzPts val="2400"/>
              <a:buNone/>
              <a:defRPr sz="2400" b="0" i="0">
                <a:solidFill>
                  <a:srgbClr val="17365D"/>
                </a:solidFill>
                <a:latin typeface="Calibri"/>
                <a:ea typeface="Calibri"/>
                <a:cs typeface="Calibri"/>
                <a:sym typeface="Calibri"/>
              </a:defRPr>
            </a:lvl1pPr>
            <a:lvl2pPr marL="914400" lvl="1" indent="-228600" algn="l">
              <a:lnSpc>
                <a:spcPct val="90000"/>
              </a:lnSpc>
              <a:spcBef>
                <a:spcPts val="400"/>
              </a:spcBef>
              <a:spcAft>
                <a:spcPts val="0"/>
              </a:spcAft>
              <a:buClr>
                <a:srgbClr val="244061"/>
              </a:buClr>
              <a:buSzPts val="2000"/>
              <a:buNone/>
              <a:defRPr sz="2000" b="1"/>
            </a:lvl2pPr>
            <a:lvl3pPr marL="1371600" lvl="2" indent="-228600" algn="l">
              <a:lnSpc>
                <a:spcPct val="90000"/>
              </a:lnSpc>
              <a:spcBef>
                <a:spcPts val="360"/>
              </a:spcBef>
              <a:spcAft>
                <a:spcPts val="0"/>
              </a:spcAft>
              <a:buClr>
                <a:srgbClr val="244061"/>
              </a:buClr>
              <a:buSzPts val="1800"/>
              <a:buNone/>
              <a:defRPr sz="1800" b="1"/>
            </a:lvl3pPr>
            <a:lvl4pPr marL="1828800" lvl="3" indent="-228600" algn="l">
              <a:lnSpc>
                <a:spcPct val="90000"/>
              </a:lnSpc>
              <a:spcBef>
                <a:spcPts val="320"/>
              </a:spcBef>
              <a:spcAft>
                <a:spcPts val="0"/>
              </a:spcAft>
              <a:buClr>
                <a:srgbClr val="244061"/>
              </a:buClr>
              <a:buSzPts val="1600"/>
              <a:buNone/>
              <a:defRPr sz="1600" b="1"/>
            </a:lvl4pPr>
            <a:lvl5pPr marL="2286000" lvl="4" indent="-228600" algn="l">
              <a:lnSpc>
                <a:spcPct val="90000"/>
              </a:lnSpc>
              <a:spcBef>
                <a:spcPts val="320"/>
              </a:spcBef>
              <a:spcAft>
                <a:spcPts val="0"/>
              </a:spcAft>
              <a:buClr>
                <a:srgbClr val="24406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7" name="Google Shape;37;p13"/>
          <p:cNvSpPr txBox="1">
            <a:spLocks noGrp="1"/>
          </p:cNvSpPr>
          <p:nvPr>
            <p:ph type="body" idx="2"/>
          </p:nvPr>
        </p:nvSpPr>
        <p:spPr>
          <a:xfrm>
            <a:off x="609600" y="2174876"/>
            <a:ext cx="5386917" cy="36925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480"/>
              </a:spcBef>
              <a:spcAft>
                <a:spcPts val="0"/>
              </a:spcAft>
              <a:buClr>
                <a:srgbClr val="C9961E"/>
              </a:buClr>
              <a:buSzPts val="2400"/>
              <a:buChar char="•"/>
              <a:defRPr sz="2400" b="0" i="0">
                <a:solidFill>
                  <a:srgbClr val="17365D"/>
                </a:solidFill>
                <a:latin typeface="Calibri"/>
                <a:ea typeface="Calibri"/>
                <a:cs typeface="Calibri"/>
                <a:sym typeface="Calibri"/>
              </a:defRPr>
            </a:lvl1pPr>
            <a:lvl2pPr marL="914400" lvl="1" indent="-355600" algn="l">
              <a:lnSpc>
                <a:spcPct val="90000"/>
              </a:lnSpc>
              <a:spcBef>
                <a:spcPts val="400"/>
              </a:spcBef>
              <a:spcAft>
                <a:spcPts val="0"/>
              </a:spcAft>
              <a:buClr>
                <a:srgbClr val="C9961E"/>
              </a:buClr>
              <a:buSzPts val="2000"/>
              <a:buChar char="–"/>
              <a:defRPr sz="2000">
                <a:solidFill>
                  <a:srgbClr val="17365D"/>
                </a:solidFill>
              </a:defRPr>
            </a:lvl2pPr>
            <a:lvl3pPr marL="1371600" lvl="2" indent="-342900" algn="l">
              <a:lnSpc>
                <a:spcPct val="90000"/>
              </a:lnSpc>
              <a:spcBef>
                <a:spcPts val="360"/>
              </a:spcBef>
              <a:spcAft>
                <a:spcPts val="0"/>
              </a:spcAft>
              <a:buClr>
                <a:srgbClr val="C9961E"/>
              </a:buClr>
              <a:buSzPts val="1800"/>
              <a:buFont typeface="Noto Sans Symbols"/>
              <a:buChar char="▪"/>
              <a:defRPr sz="1800">
                <a:solidFill>
                  <a:srgbClr val="17365D"/>
                </a:solidFill>
              </a:defRPr>
            </a:lvl3pPr>
            <a:lvl4pPr marL="1828800" lvl="3" indent="-330200" algn="l">
              <a:lnSpc>
                <a:spcPct val="90000"/>
              </a:lnSpc>
              <a:spcBef>
                <a:spcPts val="320"/>
              </a:spcBef>
              <a:spcAft>
                <a:spcPts val="0"/>
              </a:spcAft>
              <a:buClr>
                <a:srgbClr val="C9961E"/>
              </a:buClr>
              <a:buSzPts val="1600"/>
              <a:buFont typeface="Arial"/>
              <a:buChar char="•"/>
              <a:defRPr sz="1600">
                <a:solidFill>
                  <a:srgbClr val="17365D"/>
                </a:solidFill>
              </a:defRPr>
            </a:lvl4pPr>
            <a:lvl5pPr marL="2286000" lvl="4" indent="-330200" algn="l">
              <a:lnSpc>
                <a:spcPct val="90000"/>
              </a:lnSpc>
              <a:spcBef>
                <a:spcPts val="320"/>
              </a:spcBef>
              <a:spcAft>
                <a:spcPts val="0"/>
              </a:spcAft>
              <a:buClr>
                <a:srgbClr val="C9961E"/>
              </a:buClr>
              <a:buSzPts val="1600"/>
              <a:buFont typeface="NTR"/>
              <a:buChar char="-"/>
              <a:defRPr sz="1600">
                <a:solidFill>
                  <a:srgbClr val="17365D"/>
                </a:solidFil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8" name="Google Shape;38;p13"/>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80"/>
              </a:spcBef>
              <a:spcAft>
                <a:spcPts val="0"/>
              </a:spcAft>
              <a:buClr>
                <a:srgbClr val="17365D"/>
              </a:buClr>
              <a:buSzPts val="2400"/>
              <a:buNone/>
              <a:defRPr sz="2400" b="0" i="0">
                <a:solidFill>
                  <a:srgbClr val="17365D"/>
                </a:solidFill>
                <a:latin typeface="Calibri"/>
                <a:ea typeface="Calibri"/>
                <a:cs typeface="Calibri"/>
                <a:sym typeface="Calibri"/>
              </a:defRPr>
            </a:lvl1pPr>
            <a:lvl2pPr marL="914400" lvl="1" indent="-228600" algn="l">
              <a:lnSpc>
                <a:spcPct val="90000"/>
              </a:lnSpc>
              <a:spcBef>
                <a:spcPts val="400"/>
              </a:spcBef>
              <a:spcAft>
                <a:spcPts val="0"/>
              </a:spcAft>
              <a:buClr>
                <a:srgbClr val="244061"/>
              </a:buClr>
              <a:buSzPts val="2000"/>
              <a:buNone/>
              <a:defRPr sz="2000" b="1"/>
            </a:lvl2pPr>
            <a:lvl3pPr marL="1371600" lvl="2" indent="-228600" algn="l">
              <a:lnSpc>
                <a:spcPct val="90000"/>
              </a:lnSpc>
              <a:spcBef>
                <a:spcPts val="360"/>
              </a:spcBef>
              <a:spcAft>
                <a:spcPts val="0"/>
              </a:spcAft>
              <a:buClr>
                <a:srgbClr val="244061"/>
              </a:buClr>
              <a:buSzPts val="1800"/>
              <a:buNone/>
              <a:defRPr sz="1800" b="1"/>
            </a:lvl3pPr>
            <a:lvl4pPr marL="1828800" lvl="3" indent="-228600" algn="l">
              <a:lnSpc>
                <a:spcPct val="90000"/>
              </a:lnSpc>
              <a:spcBef>
                <a:spcPts val="320"/>
              </a:spcBef>
              <a:spcAft>
                <a:spcPts val="0"/>
              </a:spcAft>
              <a:buClr>
                <a:srgbClr val="244061"/>
              </a:buClr>
              <a:buSzPts val="1600"/>
              <a:buNone/>
              <a:defRPr sz="1600" b="1"/>
            </a:lvl4pPr>
            <a:lvl5pPr marL="2286000" lvl="4" indent="-228600" algn="l">
              <a:lnSpc>
                <a:spcPct val="90000"/>
              </a:lnSpc>
              <a:spcBef>
                <a:spcPts val="320"/>
              </a:spcBef>
              <a:spcAft>
                <a:spcPts val="0"/>
              </a:spcAft>
              <a:buClr>
                <a:srgbClr val="24406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13"/>
          <p:cNvSpPr txBox="1">
            <a:spLocks noGrp="1"/>
          </p:cNvSpPr>
          <p:nvPr>
            <p:ph type="body" idx="4"/>
          </p:nvPr>
        </p:nvSpPr>
        <p:spPr>
          <a:xfrm>
            <a:off x="6193368" y="2174876"/>
            <a:ext cx="5389033" cy="36925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480"/>
              </a:spcBef>
              <a:spcAft>
                <a:spcPts val="0"/>
              </a:spcAft>
              <a:buClr>
                <a:srgbClr val="C9961E"/>
              </a:buClr>
              <a:buSzPts val="2400"/>
              <a:buChar char="•"/>
              <a:defRPr sz="2400" b="0" i="0">
                <a:solidFill>
                  <a:srgbClr val="17365D"/>
                </a:solidFill>
                <a:latin typeface="Calibri"/>
                <a:ea typeface="Calibri"/>
                <a:cs typeface="Calibri"/>
                <a:sym typeface="Calibri"/>
              </a:defRPr>
            </a:lvl1pPr>
            <a:lvl2pPr marL="914400" lvl="1" indent="-355600" algn="l">
              <a:lnSpc>
                <a:spcPct val="90000"/>
              </a:lnSpc>
              <a:spcBef>
                <a:spcPts val="400"/>
              </a:spcBef>
              <a:spcAft>
                <a:spcPts val="0"/>
              </a:spcAft>
              <a:buClr>
                <a:srgbClr val="C9961E"/>
              </a:buClr>
              <a:buSzPts val="2000"/>
              <a:buChar char="–"/>
              <a:defRPr sz="2000">
                <a:solidFill>
                  <a:srgbClr val="17365D"/>
                </a:solidFill>
              </a:defRPr>
            </a:lvl2pPr>
            <a:lvl3pPr marL="1371600" lvl="2" indent="-342900" algn="l">
              <a:lnSpc>
                <a:spcPct val="90000"/>
              </a:lnSpc>
              <a:spcBef>
                <a:spcPts val="360"/>
              </a:spcBef>
              <a:spcAft>
                <a:spcPts val="0"/>
              </a:spcAft>
              <a:buClr>
                <a:srgbClr val="C9961E"/>
              </a:buClr>
              <a:buSzPts val="1800"/>
              <a:buFont typeface="Noto Sans Symbols"/>
              <a:buChar char="▪"/>
              <a:defRPr sz="1800">
                <a:solidFill>
                  <a:srgbClr val="17365D"/>
                </a:solidFill>
              </a:defRPr>
            </a:lvl3pPr>
            <a:lvl4pPr marL="1828800" lvl="3" indent="-330200" algn="l">
              <a:lnSpc>
                <a:spcPct val="90000"/>
              </a:lnSpc>
              <a:spcBef>
                <a:spcPts val="320"/>
              </a:spcBef>
              <a:spcAft>
                <a:spcPts val="0"/>
              </a:spcAft>
              <a:buClr>
                <a:srgbClr val="C9961E"/>
              </a:buClr>
              <a:buSzPts val="1600"/>
              <a:buFont typeface="Arial"/>
              <a:buChar char="•"/>
              <a:defRPr sz="1600">
                <a:solidFill>
                  <a:srgbClr val="17365D"/>
                </a:solidFill>
              </a:defRPr>
            </a:lvl4pPr>
            <a:lvl5pPr marL="2286000" lvl="4" indent="-330200" algn="l">
              <a:lnSpc>
                <a:spcPct val="90000"/>
              </a:lnSpc>
              <a:spcBef>
                <a:spcPts val="320"/>
              </a:spcBef>
              <a:spcAft>
                <a:spcPts val="0"/>
              </a:spcAft>
              <a:buClr>
                <a:srgbClr val="C9961E"/>
              </a:buClr>
              <a:buSzPts val="1600"/>
              <a:buFont typeface="NTR"/>
              <a:buChar char="-"/>
              <a:defRPr sz="1600">
                <a:solidFill>
                  <a:srgbClr val="17365D"/>
                </a:solidFil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13"/>
          <p:cNvSpPr txBox="1">
            <a:spLocks noGrp="1"/>
          </p:cNvSpPr>
          <p:nvPr>
            <p:ph type="ftr" idx="11"/>
          </p:nvPr>
        </p:nvSpPr>
        <p:spPr>
          <a:xfrm>
            <a:off x="5896563" y="6324600"/>
            <a:ext cx="4552932"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13"/>
          <p:cNvSpPr txBox="1">
            <a:spLocks noGrp="1"/>
          </p:cNvSpPr>
          <p:nvPr>
            <p:ph type="sldNum" idx="12"/>
          </p:nvPr>
        </p:nvSpPr>
        <p:spPr>
          <a:xfrm>
            <a:off x="10691952" y="6324599"/>
            <a:ext cx="914400"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2" name="Google Shape;42;p13"/>
          <p:cNvSpPr/>
          <p:nvPr/>
        </p:nvSpPr>
        <p:spPr>
          <a:xfrm>
            <a:off x="0" y="0"/>
            <a:ext cx="12192000" cy="381000"/>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43" name="Google Shape;43;p13"/>
          <p:cNvCxnSpPr/>
          <p:nvPr/>
        </p:nvCxnSpPr>
        <p:spPr>
          <a:xfrm>
            <a:off x="203200" y="6019800"/>
            <a:ext cx="11684000" cy="0"/>
          </a:xfrm>
          <a:prstGeom prst="straightConnector1">
            <a:avLst/>
          </a:prstGeom>
          <a:noFill/>
          <a:ln w="9525" cap="flat" cmpd="sng">
            <a:solidFill>
              <a:srgbClr val="A5A5A5"/>
            </a:solidFill>
            <a:prstDash val="solid"/>
            <a:round/>
            <a:headEnd type="none" w="sm" len="sm"/>
            <a:tailEnd type="none" w="sm" len="sm"/>
          </a:ln>
        </p:spPr>
      </p:cxnSp>
      <p:pic>
        <p:nvPicPr>
          <p:cNvPr id="44" name="Google Shape;44;p13"/>
          <p:cNvPicPr preferRelativeResize="0"/>
          <p:nvPr/>
        </p:nvPicPr>
        <p:blipFill rotWithShape="1">
          <a:blip r:embed="rId2">
            <a:alphaModFix/>
          </a:blip>
          <a:srcRect/>
          <a:stretch/>
        </p:blipFill>
        <p:spPr>
          <a:xfrm>
            <a:off x="186784" y="6180999"/>
            <a:ext cx="2417536" cy="539102"/>
          </a:xfrm>
          <a:prstGeom prst="rect">
            <a:avLst/>
          </a:prstGeom>
          <a:noFill/>
          <a:ln>
            <a:noFill/>
          </a:ln>
        </p:spPr>
      </p:pic>
    </p:spTree>
    <p:extLst>
      <p:ext uri="{BB962C8B-B14F-4D97-AF65-F5344CB8AC3E}">
        <p14:creationId xmlns:p14="http://schemas.microsoft.com/office/powerpoint/2010/main" val="21941557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4"/>
          <p:cNvSpPr txBox="1">
            <a:spLocks noGrp="1"/>
          </p:cNvSpPr>
          <p:nvPr>
            <p:ph type="ftr" idx="11"/>
          </p:nvPr>
        </p:nvSpPr>
        <p:spPr>
          <a:xfrm>
            <a:off x="6705600" y="6356351"/>
            <a:ext cx="3860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14"/>
          <p:cNvSpPr txBox="1">
            <a:spLocks noGrp="1"/>
          </p:cNvSpPr>
          <p:nvPr>
            <p:ph type="sldNum" idx="12"/>
          </p:nvPr>
        </p:nvSpPr>
        <p:spPr>
          <a:xfrm>
            <a:off x="10871200" y="6356351"/>
            <a:ext cx="711200"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8" name="Google Shape;48;p14"/>
          <p:cNvSpPr/>
          <p:nvPr/>
        </p:nvSpPr>
        <p:spPr>
          <a:xfrm>
            <a:off x="0" y="0"/>
            <a:ext cx="12192000" cy="381000"/>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49" name="Google Shape;49;p14"/>
          <p:cNvCxnSpPr/>
          <p:nvPr/>
        </p:nvCxnSpPr>
        <p:spPr>
          <a:xfrm>
            <a:off x="203200" y="6019800"/>
            <a:ext cx="11684000" cy="0"/>
          </a:xfrm>
          <a:prstGeom prst="straightConnector1">
            <a:avLst/>
          </a:prstGeom>
          <a:noFill/>
          <a:ln w="9525" cap="flat" cmpd="sng">
            <a:solidFill>
              <a:srgbClr val="A5A5A5"/>
            </a:solidFill>
            <a:prstDash val="solid"/>
            <a:round/>
            <a:headEnd type="none" w="sm" len="sm"/>
            <a:tailEnd type="none" w="sm" len="sm"/>
          </a:ln>
        </p:spPr>
      </p:cxnSp>
    </p:spTree>
    <p:extLst>
      <p:ext uri="{BB962C8B-B14F-4D97-AF65-F5344CB8AC3E}">
        <p14:creationId xmlns:p14="http://schemas.microsoft.com/office/powerpoint/2010/main" val="3839016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609600" y="381000"/>
            <a:ext cx="10972800" cy="103663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17365D"/>
              </a:buClr>
              <a:buSzPts val="3600"/>
              <a:buFont typeface="Helvetica Neue"/>
              <a:buNone/>
              <a:defRPr b="0" i="0">
                <a:solidFill>
                  <a:srgbClr val="17365D"/>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0"/>
          <p:cNvSpPr txBox="1">
            <a:spLocks noGrp="1"/>
          </p:cNvSpPr>
          <p:nvPr>
            <p:ph type="body" idx="1"/>
          </p:nvPr>
        </p:nvSpPr>
        <p:spPr>
          <a:xfrm>
            <a:off x="609600" y="1600201"/>
            <a:ext cx="5384800" cy="4267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560"/>
              </a:spcBef>
              <a:spcAft>
                <a:spcPts val="0"/>
              </a:spcAft>
              <a:buClr>
                <a:srgbClr val="C9961E"/>
              </a:buClr>
              <a:buSzPts val="2800"/>
              <a:buChar char="•"/>
              <a:defRPr sz="2800" b="0" i="0">
                <a:solidFill>
                  <a:srgbClr val="17365D"/>
                </a:solidFill>
                <a:latin typeface="Calibri"/>
                <a:ea typeface="Calibri"/>
                <a:cs typeface="Calibri"/>
                <a:sym typeface="Calibri"/>
              </a:defRPr>
            </a:lvl1pPr>
            <a:lvl2pPr marL="914400" lvl="1" indent="-381000" algn="l">
              <a:lnSpc>
                <a:spcPct val="90000"/>
              </a:lnSpc>
              <a:spcBef>
                <a:spcPts val="480"/>
              </a:spcBef>
              <a:spcAft>
                <a:spcPts val="0"/>
              </a:spcAft>
              <a:buClr>
                <a:srgbClr val="C9961E"/>
              </a:buClr>
              <a:buSzPts val="2400"/>
              <a:buChar char="–"/>
              <a:defRPr sz="2400">
                <a:solidFill>
                  <a:srgbClr val="17365D"/>
                </a:solidFill>
              </a:defRPr>
            </a:lvl2pPr>
            <a:lvl3pPr marL="1371600" lvl="2" indent="-355600" algn="l">
              <a:lnSpc>
                <a:spcPct val="90000"/>
              </a:lnSpc>
              <a:spcBef>
                <a:spcPts val="400"/>
              </a:spcBef>
              <a:spcAft>
                <a:spcPts val="0"/>
              </a:spcAft>
              <a:buClr>
                <a:srgbClr val="C9961E"/>
              </a:buClr>
              <a:buSzPts val="2000"/>
              <a:buFont typeface="Noto Sans Symbols"/>
              <a:buChar char="▪"/>
              <a:defRPr sz="2000">
                <a:solidFill>
                  <a:srgbClr val="17365D"/>
                </a:solidFill>
              </a:defRPr>
            </a:lvl3pPr>
            <a:lvl4pPr marL="1828800" lvl="3" indent="-342900" algn="l">
              <a:lnSpc>
                <a:spcPct val="90000"/>
              </a:lnSpc>
              <a:spcBef>
                <a:spcPts val="360"/>
              </a:spcBef>
              <a:spcAft>
                <a:spcPts val="0"/>
              </a:spcAft>
              <a:buClr>
                <a:srgbClr val="C9961E"/>
              </a:buClr>
              <a:buSzPts val="1800"/>
              <a:buFont typeface="Arial"/>
              <a:buChar char="•"/>
              <a:defRPr sz="1800">
                <a:solidFill>
                  <a:srgbClr val="17365D"/>
                </a:solidFill>
              </a:defRPr>
            </a:lvl4pPr>
            <a:lvl5pPr marL="2286000" lvl="4" indent="-342900" algn="l">
              <a:lnSpc>
                <a:spcPct val="90000"/>
              </a:lnSpc>
              <a:spcBef>
                <a:spcPts val="360"/>
              </a:spcBef>
              <a:spcAft>
                <a:spcPts val="0"/>
              </a:spcAft>
              <a:buClr>
                <a:srgbClr val="C9961E"/>
              </a:buClr>
              <a:buSzPts val="1800"/>
              <a:buFont typeface="NTR"/>
              <a:buChar char="-"/>
              <a:defRPr sz="1800">
                <a:solidFill>
                  <a:srgbClr val="17365D"/>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3" name="Google Shape;53;p10"/>
          <p:cNvSpPr txBox="1">
            <a:spLocks noGrp="1"/>
          </p:cNvSpPr>
          <p:nvPr>
            <p:ph type="body" idx="2"/>
          </p:nvPr>
        </p:nvSpPr>
        <p:spPr>
          <a:xfrm>
            <a:off x="6197600" y="1600201"/>
            <a:ext cx="5384800" cy="4267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560"/>
              </a:spcBef>
              <a:spcAft>
                <a:spcPts val="0"/>
              </a:spcAft>
              <a:buClr>
                <a:srgbClr val="C9961E"/>
              </a:buClr>
              <a:buSzPts val="2800"/>
              <a:buChar char="•"/>
              <a:defRPr sz="2800" b="0" i="0">
                <a:solidFill>
                  <a:srgbClr val="17365D"/>
                </a:solidFill>
                <a:latin typeface="Calibri"/>
                <a:ea typeface="Calibri"/>
                <a:cs typeface="Calibri"/>
                <a:sym typeface="Calibri"/>
              </a:defRPr>
            </a:lvl1pPr>
            <a:lvl2pPr marL="914400" lvl="1" indent="-381000" algn="l">
              <a:lnSpc>
                <a:spcPct val="90000"/>
              </a:lnSpc>
              <a:spcBef>
                <a:spcPts val="480"/>
              </a:spcBef>
              <a:spcAft>
                <a:spcPts val="0"/>
              </a:spcAft>
              <a:buClr>
                <a:srgbClr val="C9961E"/>
              </a:buClr>
              <a:buSzPts val="2400"/>
              <a:buChar char="–"/>
              <a:defRPr sz="2400">
                <a:solidFill>
                  <a:srgbClr val="17365D"/>
                </a:solidFill>
              </a:defRPr>
            </a:lvl2pPr>
            <a:lvl3pPr marL="1371600" lvl="2" indent="-355600" algn="l">
              <a:lnSpc>
                <a:spcPct val="90000"/>
              </a:lnSpc>
              <a:spcBef>
                <a:spcPts val="400"/>
              </a:spcBef>
              <a:spcAft>
                <a:spcPts val="0"/>
              </a:spcAft>
              <a:buClr>
                <a:srgbClr val="C9961E"/>
              </a:buClr>
              <a:buSzPts val="2000"/>
              <a:buFont typeface="Noto Sans Symbols"/>
              <a:buChar char="▪"/>
              <a:defRPr sz="2000">
                <a:solidFill>
                  <a:srgbClr val="17365D"/>
                </a:solidFill>
              </a:defRPr>
            </a:lvl3pPr>
            <a:lvl4pPr marL="1828800" lvl="3" indent="-342900" algn="l">
              <a:lnSpc>
                <a:spcPct val="90000"/>
              </a:lnSpc>
              <a:spcBef>
                <a:spcPts val="360"/>
              </a:spcBef>
              <a:spcAft>
                <a:spcPts val="0"/>
              </a:spcAft>
              <a:buClr>
                <a:srgbClr val="C9961E"/>
              </a:buClr>
              <a:buSzPts val="1800"/>
              <a:buFont typeface="Arial"/>
              <a:buChar char="•"/>
              <a:defRPr sz="1800">
                <a:solidFill>
                  <a:srgbClr val="17365D"/>
                </a:solidFill>
              </a:defRPr>
            </a:lvl4pPr>
            <a:lvl5pPr marL="2286000" lvl="4" indent="-342900" algn="l">
              <a:lnSpc>
                <a:spcPct val="90000"/>
              </a:lnSpc>
              <a:spcBef>
                <a:spcPts val="360"/>
              </a:spcBef>
              <a:spcAft>
                <a:spcPts val="0"/>
              </a:spcAft>
              <a:buClr>
                <a:srgbClr val="C9961E"/>
              </a:buClr>
              <a:buSzPts val="1800"/>
              <a:buFont typeface="NTR"/>
              <a:buChar char="-"/>
              <a:defRPr sz="1800">
                <a:solidFill>
                  <a:srgbClr val="17365D"/>
                </a:solidFill>
              </a:defRPr>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4" name="Google Shape;54;p10"/>
          <p:cNvSpPr txBox="1">
            <a:spLocks noGrp="1"/>
          </p:cNvSpPr>
          <p:nvPr>
            <p:ph type="ftr" idx="11"/>
          </p:nvPr>
        </p:nvSpPr>
        <p:spPr>
          <a:xfrm>
            <a:off x="5588000" y="6294438"/>
            <a:ext cx="5181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0"/>
          <p:cNvSpPr txBox="1">
            <a:spLocks noGrp="1"/>
          </p:cNvSpPr>
          <p:nvPr>
            <p:ph type="sldNum" idx="12"/>
          </p:nvPr>
        </p:nvSpPr>
        <p:spPr>
          <a:xfrm>
            <a:off x="10871200" y="6305279"/>
            <a:ext cx="711200"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6" name="Google Shape;56;p10"/>
          <p:cNvSpPr/>
          <p:nvPr/>
        </p:nvSpPr>
        <p:spPr>
          <a:xfrm>
            <a:off x="0" y="0"/>
            <a:ext cx="12192000" cy="381000"/>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57" name="Google Shape;57;p10"/>
          <p:cNvCxnSpPr/>
          <p:nvPr/>
        </p:nvCxnSpPr>
        <p:spPr>
          <a:xfrm>
            <a:off x="203200" y="6019800"/>
            <a:ext cx="11684000" cy="0"/>
          </a:xfrm>
          <a:prstGeom prst="straightConnector1">
            <a:avLst/>
          </a:prstGeom>
          <a:noFill/>
          <a:ln w="9525" cap="flat" cmpd="sng">
            <a:solidFill>
              <a:srgbClr val="A5A5A5"/>
            </a:solidFill>
            <a:prstDash val="solid"/>
            <a:round/>
            <a:headEnd type="none" w="sm" len="sm"/>
            <a:tailEnd type="none" w="sm" len="sm"/>
          </a:ln>
        </p:spPr>
      </p:cxnSp>
      <p:pic>
        <p:nvPicPr>
          <p:cNvPr id="58" name="Google Shape;58;p10"/>
          <p:cNvPicPr preferRelativeResize="0"/>
          <p:nvPr/>
        </p:nvPicPr>
        <p:blipFill rotWithShape="1">
          <a:blip r:embed="rId2">
            <a:alphaModFix/>
          </a:blip>
          <a:srcRect/>
          <a:stretch/>
        </p:blipFill>
        <p:spPr>
          <a:xfrm>
            <a:off x="186784" y="6180999"/>
            <a:ext cx="2417536" cy="539102"/>
          </a:xfrm>
          <a:prstGeom prst="rect">
            <a:avLst/>
          </a:prstGeom>
          <a:noFill/>
          <a:ln>
            <a:noFill/>
          </a:ln>
        </p:spPr>
      </p:pic>
    </p:spTree>
    <p:extLst>
      <p:ext uri="{BB962C8B-B14F-4D97-AF65-F5344CB8AC3E}">
        <p14:creationId xmlns:p14="http://schemas.microsoft.com/office/powerpoint/2010/main" val="6758719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9"/>
        <p:cNvGrpSpPr/>
        <p:nvPr/>
      </p:nvGrpSpPr>
      <p:grpSpPr>
        <a:xfrm>
          <a:off x="0" y="0"/>
          <a:ext cx="0" cy="0"/>
          <a:chOff x="0" y="0"/>
          <a:chExt cx="0" cy="0"/>
        </a:xfrm>
      </p:grpSpPr>
      <p:pic>
        <p:nvPicPr>
          <p:cNvPr id="60" name="Google Shape;60;p8"/>
          <p:cNvPicPr preferRelativeResize="0"/>
          <p:nvPr/>
        </p:nvPicPr>
        <p:blipFill rotWithShape="1">
          <a:blip r:embed="rId2">
            <a:alphaModFix/>
          </a:blip>
          <a:srcRect/>
          <a:stretch/>
        </p:blipFill>
        <p:spPr>
          <a:xfrm>
            <a:off x="-4011" y="-42333"/>
            <a:ext cx="12192000" cy="1337733"/>
          </a:xfrm>
          <a:prstGeom prst="rect">
            <a:avLst/>
          </a:prstGeom>
          <a:noFill/>
          <a:ln>
            <a:noFill/>
          </a:ln>
        </p:spPr>
      </p:pic>
      <p:sp>
        <p:nvSpPr>
          <p:cNvPr id="61" name="Google Shape;61;p8"/>
          <p:cNvSpPr txBox="1">
            <a:spLocks noGrp="1"/>
          </p:cNvSpPr>
          <p:nvPr>
            <p:ph type="title"/>
          </p:nvPr>
        </p:nvSpPr>
        <p:spPr>
          <a:xfrm>
            <a:off x="1219200" y="2057401"/>
            <a:ext cx="103632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244061"/>
              </a:buClr>
              <a:buSzPts val="4000"/>
              <a:buFont typeface="Helvetica Neue"/>
              <a:buNone/>
              <a:defRPr sz="4000" b="0" i="0" cap="none">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8"/>
          <p:cNvSpPr txBox="1">
            <a:spLocks noGrp="1"/>
          </p:cNvSpPr>
          <p:nvPr>
            <p:ph type="body" idx="1"/>
          </p:nvPr>
        </p:nvSpPr>
        <p:spPr>
          <a:xfrm>
            <a:off x="1219200" y="3429001"/>
            <a:ext cx="103632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00"/>
              </a:spcBef>
              <a:spcAft>
                <a:spcPts val="0"/>
              </a:spcAft>
              <a:buClr>
                <a:srgbClr val="888888"/>
              </a:buClr>
              <a:buSzPts val="2000"/>
              <a:buNone/>
              <a:defRPr sz="2000" b="0" i="0">
                <a:solidFill>
                  <a:srgbClr val="888888"/>
                </a:solidFill>
                <a:latin typeface="Calibri"/>
                <a:ea typeface="Calibri"/>
                <a:cs typeface="Calibri"/>
                <a:sym typeface="Calibri"/>
              </a:defRPr>
            </a:lvl1pPr>
            <a:lvl2pPr marL="914400" lvl="1" indent="-228600" algn="l">
              <a:lnSpc>
                <a:spcPct val="90000"/>
              </a:lnSpc>
              <a:spcBef>
                <a:spcPts val="360"/>
              </a:spcBef>
              <a:spcAft>
                <a:spcPts val="0"/>
              </a:spcAft>
              <a:buClr>
                <a:srgbClr val="888888"/>
              </a:buClr>
              <a:buSzPts val="1800"/>
              <a:buNone/>
              <a:defRPr sz="1800">
                <a:solidFill>
                  <a:srgbClr val="888888"/>
                </a:solidFill>
              </a:defRPr>
            </a:lvl2pPr>
            <a:lvl3pPr marL="1371600" lvl="2" indent="-228600" algn="l">
              <a:lnSpc>
                <a:spcPct val="90000"/>
              </a:lnSpc>
              <a:spcBef>
                <a:spcPts val="320"/>
              </a:spcBef>
              <a:spcAft>
                <a:spcPts val="0"/>
              </a:spcAft>
              <a:buClr>
                <a:srgbClr val="888888"/>
              </a:buClr>
              <a:buSzPts val="1600"/>
              <a:buNone/>
              <a:defRPr sz="1600">
                <a:solidFill>
                  <a:srgbClr val="888888"/>
                </a:solidFill>
              </a:defRPr>
            </a:lvl3pPr>
            <a:lvl4pPr marL="1828800" lvl="3" indent="-228600" algn="l">
              <a:lnSpc>
                <a:spcPct val="90000"/>
              </a:lnSpc>
              <a:spcBef>
                <a:spcPts val="280"/>
              </a:spcBef>
              <a:spcAft>
                <a:spcPts val="0"/>
              </a:spcAft>
              <a:buClr>
                <a:srgbClr val="888888"/>
              </a:buClr>
              <a:buSzPts val="1400"/>
              <a:buNone/>
              <a:defRPr sz="1400">
                <a:solidFill>
                  <a:srgbClr val="888888"/>
                </a:solidFill>
              </a:defRPr>
            </a:lvl4pPr>
            <a:lvl5pPr marL="2286000" lvl="4" indent="-228600" algn="l">
              <a:lnSpc>
                <a:spcPct val="9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63" name="Google Shape;63;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4" name="Google Shape;64;p8"/>
          <p:cNvCxnSpPr/>
          <p:nvPr/>
        </p:nvCxnSpPr>
        <p:spPr>
          <a:xfrm>
            <a:off x="203200" y="6019800"/>
            <a:ext cx="11684000" cy="0"/>
          </a:xfrm>
          <a:prstGeom prst="straightConnector1">
            <a:avLst/>
          </a:prstGeom>
          <a:noFill/>
          <a:ln w="9525" cap="flat" cmpd="sng">
            <a:solidFill>
              <a:srgbClr val="A5A5A5"/>
            </a:solidFill>
            <a:prstDash val="solid"/>
            <a:round/>
            <a:headEnd type="none" w="sm" len="sm"/>
            <a:tailEnd type="none" w="sm" len="sm"/>
          </a:ln>
        </p:spPr>
      </p:cxnSp>
      <p:sp>
        <p:nvSpPr>
          <p:cNvPr id="65" name="Google Shape;65;p8"/>
          <p:cNvSpPr/>
          <p:nvPr/>
        </p:nvSpPr>
        <p:spPr>
          <a:xfrm>
            <a:off x="4012" y="58512"/>
            <a:ext cx="4992532" cy="1236888"/>
          </a:xfrm>
          <a:prstGeom prst="rect">
            <a:avLst/>
          </a:prstGeom>
          <a:solidFill>
            <a:srgbClr val="0C2E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nvGrpSpPr>
          <p:cNvPr id="66" name="Google Shape;66;p8"/>
          <p:cNvGrpSpPr/>
          <p:nvPr/>
        </p:nvGrpSpPr>
        <p:grpSpPr>
          <a:xfrm>
            <a:off x="-4011" y="-11204"/>
            <a:ext cx="4241418" cy="1463492"/>
            <a:chOff x="-4011" y="-11204"/>
            <a:chExt cx="4241418" cy="1463492"/>
          </a:xfrm>
        </p:grpSpPr>
        <p:pic>
          <p:nvPicPr>
            <p:cNvPr id="67" name="Google Shape;67;p8"/>
            <p:cNvPicPr preferRelativeResize="0"/>
            <p:nvPr/>
          </p:nvPicPr>
          <p:blipFill rotWithShape="1">
            <a:blip r:embed="rId3">
              <a:alphaModFix/>
            </a:blip>
            <a:srcRect/>
            <a:stretch/>
          </p:blipFill>
          <p:spPr>
            <a:xfrm>
              <a:off x="-4011" y="-11204"/>
              <a:ext cx="4241418" cy="1463492"/>
            </a:xfrm>
            <a:prstGeom prst="rect">
              <a:avLst/>
            </a:prstGeom>
            <a:noFill/>
            <a:ln>
              <a:noFill/>
            </a:ln>
          </p:spPr>
        </p:pic>
        <p:sp>
          <p:nvSpPr>
            <p:cNvPr id="68" name="Google Shape;68;p8"/>
            <p:cNvSpPr/>
            <p:nvPr/>
          </p:nvSpPr>
          <p:spPr>
            <a:xfrm>
              <a:off x="426720" y="636722"/>
              <a:ext cx="182880" cy="18288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45963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609600" y="381000"/>
            <a:ext cx="10972800" cy="103663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17365D"/>
              </a:buClr>
              <a:buSzPts val="3600"/>
              <a:buFont typeface="Helvetica Neue"/>
              <a:buNone/>
              <a:defRPr b="0" i="0">
                <a:solidFill>
                  <a:srgbClr val="17365D"/>
                </a:solidFill>
                <a:latin typeface="Calibri" panose="020F0502020204030204" pitchFamily="34" charset="0"/>
                <a:ea typeface="Helvetica Neue"/>
                <a:cs typeface="Calibri" panose="020F0502020204030204" pitchFamily="34" charset="0"/>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8" name="Google Shape;58;p13"/>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80"/>
              </a:spcBef>
              <a:spcAft>
                <a:spcPts val="0"/>
              </a:spcAft>
              <a:buClr>
                <a:srgbClr val="17365D"/>
              </a:buClr>
              <a:buSzPts val="2400"/>
              <a:buNone/>
              <a:defRPr sz="2400" b="0" i="0">
                <a:solidFill>
                  <a:srgbClr val="17365D"/>
                </a:solidFill>
                <a:latin typeface="Calibri" panose="020F0502020204030204" pitchFamily="34" charset="0"/>
                <a:cs typeface="Calibri" panose="020F0502020204030204" pitchFamily="34" charset="0"/>
              </a:defRPr>
            </a:lvl1pPr>
            <a:lvl2pPr marL="914400" lvl="1" indent="-228600" algn="l">
              <a:lnSpc>
                <a:spcPct val="90000"/>
              </a:lnSpc>
              <a:spcBef>
                <a:spcPts val="400"/>
              </a:spcBef>
              <a:spcAft>
                <a:spcPts val="0"/>
              </a:spcAft>
              <a:buClr>
                <a:srgbClr val="244061"/>
              </a:buClr>
              <a:buSzPts val="2000"/>
              <a:buNone/>
              <a:defRPr sz="2000" b="1"/>
            </a:lvl2pPr>
            <a:lvl3pPr marL="1371600" lvl="2" indent="-228600" algn="l">
              <a:lnSpc>
                <a:spcPct val="90000"/>
              </a:lnSpc>
              <a:spcBef>
                <a:spcPts val="360"/>
              </a:spcBef>
              <a:spcAft>
                <a:spcPts val="0"/>
              </a:spcAft>
              <a:buClr>
                <a:srgbClr val="244061"/>
              </a:buClr>
              <a:buSzPts val="1800"/>
              <a:buNone/>
              <a:defRPr sz="1800" b="1"/>
            </a:lvl3pPr>
            <a:lvl4pPr marL="1828800" lvl="3" indent="-228600" algn="l">
              <a:lnSpc>
                <a:spcPct val="90000"/>
              </a:lnSpc>
              <a:spcBef>
                <a:spcPts val="320"/>
              </a:spcBef>
              <a:spcAft>
                <a:spcPts val="0"/>
              </a:spcAft>
              <a:buClr>
                <a:srgbClr val="244061"/>
              </a:buClr>
              <a:buSzPts val="1600"/>
              <a:buNone/>
              <a:defRPr sz="1600" b="1"/>
            </a:lvl4pPr>
            <a:lvl5pPr marL="2286000" lvl="4" indent="-228600" algn="l">
              <a:lnSpc>
                <a:spcPct val="90000"/>
              </a:lnSpc>
              <a:spcBef>
                <a:spcPts val="320"/>
              </a:spcBef>
              <a:spcAft>
                <a:spcPts val="0"/>
              </a:spcAft>
              <a:buClr>
                <a:srgbClr val="24406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dirty="0"/>
          </a:p>
        </p:txBody>
      </p:sp>
      <p:sp>
        <p:nvSpPr>
          <p:cNvPr id="59" name="Google Shape;59;p13"/>
          <p:cNvSpPr txBox="1">
            <a:spLocks noGrp="1"/>
          </p:cNvSpPr>
          <p:nvPr>
            <p:ph type="body" idx="2"/>
          </p:nvPr>
        </p:nvSpPr>
        <p:spPr>
          <a:xfrm>
            <a:off x="609600" y="2174876"/>
            <a:ext cx="5386917" cy="36925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480"/>
              </a:spcBef>
              <a:spcAft>
                <a:spcPts val="0"/>
              </a:spcAft>
              <a:buClr>
                <a:srgbClr val="C9961E"/>
              </a:buClr>
              <a:buSzPts val="2400"/>
              <a:buChar char="•"/>
              <a:defRPr sz="2400" b="0" i="0">
                <a:solidFill>
                  <a:srgbClr val="17365D"/>
                </a:solidFill>
                <a:latin typeface="Calibri" panose="020F0502020204030204" pitchFamily="34" charset="0"/>
                <a:cs typeface="Calibri" panose="020F0502020204030204" pitchFamily="34" charset="0"/>
              </a:defRPr>
            </a:lvl1pPr>
            <a:lvl2pPr marL="914400" lvl="1" indent="-355600" algn="l">
              <a:lnSpc>
                <a:spcPct val="90000"/>
              </a:lnSpc>
              <a:spcBef>
                <a:spcPts val="400"/>
              </a:spcBef>
              <a:spcAft>
                <a:spcPts val="0"/>
              </a:spcAft>
              <a:buClr>
                <a:srgbClr val="C9961E"/>
              </a:buClr>
              <a:buSzPts val="2000"/>
              <a:buChar char="–"/>
              <a:defRPr sz="2000">
                <a:solidFill>
                  <a:srgbClr val="17365D"/>
                </a:solidFill>
              </a:defRPr>
            </a:lvl2pPr>
            <a:lvl3pPr marL="1371600" lvl="2" indent="-342900" algn="l">
              <a:lnSpc>
                <a:spcPct val="90000"/>
              </a:lnSpc>
              <a:spcBef>
                <a:spcPts val="360"/>
              </a:spcBef>
              <a:spcAft>
                <a:spcPts val="0"/>
              </a:spcAft>
              <a:buClr>
                <a:srgbClr val="C9961E"/>
              </a:buClr>
              <a:buSzPts val="1800"/>
              <a:buFont typeface="Noto Sans Symbols"/>
              <a:buChar char="▪"/>
              <a:defRPr sz="1800">
                <a:solidFill>
                  <a:srgbClr val="17365D"/>
                </a:solidFill>
              </a:defRPr>
            </a:lvl3pPr>
            <a:lvl4pPr marL="1828800" lvl="3" indent="-330200" algn="l">
              <a:lnSpc>
                <a:spcPct val="90000"/>
              </a:lnSpc>
              <a:spcBef>
                <a:spcPts val="320"/>
              </a:spcBef>
              <a:spcAft>
                <a:spcPts val="0"/>
              </a:spcAft>
              <a:buClr>
                <a:srgbClr val="C9961E"/>
              </a:buClr>
              <a:buSzPts val="1600"/>
              <a:buFont typeface="Arial"/>
              <a:buChar char="•"/>
              <a:defRPr sz="1600">
                <a:solidFill>
                  <a:srgbClr val="17365D"/>
                </a:solidFill>
              </a:defRPr>
            </a:lvl4pPr>
            <a:lvl5pPr marL="2286000" lvl="4" indent="-330200" algn="l">
              <a:lnSpc>
                <a:spcPct val="90000"/>
              </a:lnSpc>
              <a:spcBef>
                <a:spcPts val="320"/>
              </a:spcBef>
              <a:spcAft>
                <a:spcPts val="0"/>
              </a:spcAft>
              <a:buClr>
                <a:srgbClr val="C9961E"/>
              </a:buClr>
              <a:buSzPts val="1600"/>
              <a:buFont typeface="NTR"/>
              <a:buChar char="-"/>
              <a:defRPr sz="1600">
                <a:solidFill>
                  <a:srgbClr val="17365D"/>
                </a:solidFil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dirty="0"/>
          </a:p>
        </p:txBody>
      </p:sp>
      <p:sp>
        <p:nvSpPr>
          <p:cNvPr id="60" name="Google Shape;60;p13"/>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80"/>
              </a:spcBef>
              <a:spcAft>
                <a:spcPts val="0"/>
              </a:spcAft>
              <a:buClr>
                <a:srgbClr val="17365D"/>
              </a:buClr>
              <a:buSzPts val="2400"/>
              <a:buNone/>
              <a:defRPr sz="2400" b="0" i="0">
                <a:solidFill>
                  <a:srgbClr val="17365D"/>
                </a:solidFill>
                <a:latin typeface="Calibri" panose="020F0502020204030204" pitchFamily="34" charset="0"/>
                <a:cs typeface="Calibri" panose="020F0502020204030204" pitchFamily="34" charset="0"/>
              </a:defRPr>
            </a:lvl1pPr>
            <a:lvl2pPr marL="914400" lvl="1" indent="-228600" algn="l">
              <a:lnSpc>
                <a:spcPct val="90000"/>
              </a:lnSpc>
              <a:spcBef>
                <a:spcPts val="400"/>
              </a:spcBef>
              <a:spcAft>
                <a:spcPts val="0"/>
              </a:spcAft>
              <a:buClr>
                <a:srgbClr val="244061"/>
              </a:buClr>
              <a:buSzPts val="2000"/>
              <a:buNone/>
              <a:defRPr sz="2000" b="1"/>
            </a:lvl2pPr>
            <a:lvl3pPr marL="1371600" lvl="2" indent="-228600" algn="l">
              <a:lnSpc>
                <a:spcPct val="90000"/>
              </a:lnSpc>
              <a:spcBef>
                <a:spcPts val="360"/>
              </a:spcBef>
              <a:spcAft>
                <a:spcPts val="0"/>
              </a:spcAft>
              <a:buClr>
                <a:srgbClr val="244061"/>
              </a:buClr>
              <a:buSzPts val="1800"/>
              <a:buNone/>
              <a:defRPr sz="1800" b="1"/>
            </a:lvl3pPr>
            <a:lvl4pPr marL="1828800" lvl="3" indent="-228600" algn="l">
              <a:lnSpc>
                <a:spcPct val="90000"/>
              </a:lnSpc>
              <a:spcBef>
                <a:spcPts val="320"/>
              </a:spcBef>
              <a:spcAft>
                <a:spcPts val="0"/>
              </a:spcAft>
              <a:buClr>
                <a:srgbClr val="244061"/>
              </a:buClr>
              <a:buSzPts val="1600"/>
              <a:buNone/>
              <a:defRPr sz="1600" b="1"/>
            </a:lvl4pPr>
            <a:lvl5pPr marL="2286000" lvl="4" indent="-228600" algn="l">
              <a:lnSpc>
                <a:spcPct val="90000"/>
              </a:lnSpc>
              <a:spcBef>
                <a:spcPts val="320"/>
              </a:spcBef>
              <a:spcAft>
                <a:spcPts val="0"/>
              </a:spcAft>
              <a:buClr>
                <a:srgbClr val="24406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dirty="0"/>
          </a:p>
        </p:txBody>
      </p:sp>
      <p:sp>
        <p:nvSpPr>
          <p:cNvPr id="61" name="Google Shape;61;p13"/>
          <p:cNvSpPr txBox="1">
            <a:spLocks noGrp="1"/>
          </p:cNvSpPr>
          <p:nvPr>
            <p:ph type="body" idx="4"/>
          </p:nvPr>
        </p:nvSpPr>
        <p:spPr>
          <a:xfrm>
            <a:off x="6193368" y="2174876"/>
            <a:ext cx="5389033" cy="36925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480"/>
              </a:spcBef>
              <a:spcAft>
                <a:spcPts val="0"/>
              </a:spcAft>
              <a:buClr>
                <a:srgbClr val="C9961E"/>
              </a:buClr>
              <a:buSzPts val="2400"/>
              <a:buChar char="•"/>
              <a:defRPr sz="2400" b="0" i="0">
                <a:solidFill>
                  <a:srgbClr val="17365D"/>
                </a:solidFill>
                <a:latin typeface="Calibri" panose="020F0502020204030204" pitchFamily="34" charset="0"/>
                <a:cs typeface="Calibri" panose="020F0502020204030204" pitchFamily="34" charset="0"/>
              </a:defRPr>
            </a:lvl1pPr>
            <a:lvl2pPr marL="914400" lvl="1" indent="-355600" algn="l">
              <a:lnSpc>
                <a:spcPct val="90000"/>
              </a:lnSpc>
              <a:spcBef>
                <a:spcPts val="400"/>
              </a:spcBef>
              <a:spcAft>
                <a:spcPts val="0"/>
              </a:spcAft>
              <a:buClr>
                <a:srgbClr val="C9961E"/>
              </a:buClr>
              <a:buSzPts val="2000"/>
              <a:buChar char="–"/>
              <a:defRPr sz="2000">
                <a:solidFill>
                  <a:srgbClr val="17365D"/>
                </a:solidFill>
              </a:defRPr>
            </a:lvl2pPr>
            <a:lvl3pPr marL="1371600" lvl="2" indent="-342900" algn="l">
              <a:lnSpc>
                <a:spcPct val="90000"/>
              </a:lnSpc>
              <a:spcBef>
                <a:spcPts val="360"/>
              </a:spcBef>
              <a:spcAft>
                <a:spcPts val="0"/>
              </a:spcAft>
              <a:buClr>
                <a:srgbClr val="C9961E"/>
              </a:buClr>
              <a:buSzPts val="1800"/>
              <a:buFont typeface="Noto Sans Symbols"/>
              <a:buChar char="▪"/>
              <a:defRPr sz="1800">
                <a:solidFill>
                  <a:srgbClr val="17365D"/>
                </a:solidFill>
              </a:defRPr>
            </a:lvl3pPr>
            <a:lvl4pPr marL="1828800" lvl="3" indent="-330200" algn="l">
              <a:lnSpc>
                <a:spcPct val="90000"/>
              </a:lnSpc>
              <a:spcBef>
                <a:spcPts val="320"/>
              </a:spcBef>
              <a:spcAft>
                <a:spcPts val="0"/>
              </a:spcAft>
              <a:buClr>
                <a:srgbClr val="C9961E"/>
              </a:buClr>
              <a:buSzPts val="1600"/>
              <a:buFont typeface="Arial"/>
              <a:buChar char="•"/>
              <a:defRPr sz="1600">
                <a:solidFill>
                  <a:srgbClr val="17365D"/>
                </a:solidFill>
              </a:defRPr>
            </a:lvl4pPr>
            <a:lvl5pPr marL="2286000" lvl="4" indent="-330200" algn="l">
              <a:lnSpc>
                <a:spcPct val="90000"/>
              </a:lnSpc>
              <a:spcBef>
                <a:spcPts val="320"/>
              </a:spcBef>
              <a:spcAft>
                <a:spcPts val="0"/>
              </a:spcAft>
              <a:buClr>
                <a:srgbClr val="C9961E"/>
              </a:buClr>
              <a:buSzPts val="1600"/>
              <a:buFont typeface="NTR"/>
              <a:buChar char="-"/>
              <a:defRPr sz="1600">
                <a:solidFill>
                  <a:srgbClr val="17365D"/>
                </a:solidFil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dirty="0"/>
          </a:p>
        </p:txBody>
      </p:sp>
      <p:sp>
        <p:nvSpPr>
          <p:cNvPr id="62" name="Google Shape;62;p13"/>
          <p:cNvSpPr txBox="1">
            <a:spLocks noGrp="1"/>
          </p:cNvSpPr>
          <p:nvPr>
            <p:ph type="ftr" idx="11"/>
          </p:nvPr>
        </p:nvSpPr>
        <p:spPr>
          <a:xfrm>
            <a:off x="5896563" y="6324600"/>
            <a:ext cx="4552932"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3" name="Google Shape;63;p13"/>
          <p:cNvSpPr txBox="1">
            <a:spLocks noGrp="1"/>
          </p:cNvSpPr>
          <p:nvPr>
            <p:ph type="sldNum" idx="12"/>
          </p:nvPr>
        </p:nvSpPr>
        <p:spPr>
          <a:xfrm>
            <a:off x="10691952" y="6324599"/>
            <a:ext cx="9144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b="0" i="0" u="none" strike="noStrike" cap="none">
                <a:solidFill>
                  <a:schemeClr val="dk1"/>
                </a:solidFill>
                <a:latin typeface="Calibri"/>
                <a:ea typeface="Calibri"/>
                <a:cs typeface="Calibri"/>
                <a:sym typeface="Calibri"/>
              </a:defRPr>
            </a:lvl1pPr>
            <a:lvl2pPr marL="0" marR="0" lvl="1" indent="0" algn="r" rtl="0">
              <a:spcBef>
                <a:spcPts val="0"/>
              </a:spcBef>
              <a:buNone/>
              <a:defRPr sz="1400" b="0" i="0" u="none" strike="noStrike" cap="none">
                <a:solidFill>
                  <a:schemeClr val="dk1"/>
                </a:solidFill>
                <a:latin typeface="Calibri"/>
                <a:ea typeface="Calibri"/>
                <a:cs typeface="Calibri"/>
                <a:sym typeface="Calibri"/>
              </a:defRPr>
            </a:lvl2pPr>
            <a:lvl3pPr marL="0" marR="0" lvl="2" indent="0" algn="r" rtl="0">
              <a:spcBef>
                <a:spcPts val="0"/>
              </a:spcBef>
              <a:buNone/>
              <a:defRPr sz="1400" b="0" i="0" u="none" strike="noStrike" cap="none">
                <a:solidFill>
                  <a:schemeClr val="dk1"/>
                </a:solidFill>
                <a:latin typeface="Calibri"/>
                <a:ea typeface="Calibri"/>
                <a:cs typeface="Calibri"/>
                <a:sym typeface="Calibri"/>
              </a:defRPr>
            </a:lvl3pPr>
            <a:lvl4pPr marL="0" marR="0" lvl="3" indent="0" algn="r" rtl="0">
              <a:spcBef>
                <a:spcPts val="0"/>
              </a:spcBef>
              <a:buNone/>
              <a:defRPr sz="1400" b="0" i="0" u="none" strike="noStrike" cap="none">
                <a:solidFill>
                  <a:schemeClr val="dk1"/>
                </a:solidFill>
                <a:latin typeface="Calibri"/>
                <a:ea typeface="Calibri"/>
                <a:cs typeface="Calibri"/>
                <a:sym typeface="Calibri"/>
              </a:defRPr>
            </a:lvl4pPr>
            <a:lvl5pPr marL="0" marR="0" lvl="4" indent="0" algn="r" rtl="0">
              <a:spcBef>
                <a:spcPts val="0"/>
              </a:spcBef>
              <a:buNone/>
              <a:defRPr sz="1400" b="0" i="0" u="none" strike="noStrike" cap="none">
                <a:solidFill>
                  <a:schemeClr val="dk1"/>
                </a:solidFill>
                <a:latin typeface="Calibri"/>
                <a:ea typeface="Calibri"/>
                <a:cs typeface="Calibri"/>
                <a:sym typeface="Calibri"/>
              </a:defRPr>
            </a:lvl5pPr>
            <a:lvl6pPr marL="0" marR="0" lvl="5" indent="0" algn="r" rtl="0">
              <a:spcBef>
                <a:spcPts val="0"/>
              </a:spcBef>
              <a:buNone/>
              <a:defRPr sz="1400" b="0" i="0" u="none" strike="noStrike" cap="none">
                <a:solidFill>
                  <a:schemeClr val="dk1"/>
                </a:solidFill>
                <a:latin typeface="Calibri"/>
                <a:ea typeface="Calibri"/>
                <a:cs typeface="Calibri"/>
                <a:sym typeface="Calibri"/>
              </a:defRPr>
            </a:lvl6pPr>
            <a:lvl7pPr marL="0" marR="0" lvl="6" indent="0" algn="r" rtl="0">
              <a:spcBef>
                <a:spcPts val="0"/>
              </a:spcBef>
              <a:buNone/>
              <a:defRPr sz="1400" b="0" i="0" u="none" strike="noStrike" cap="none">
                <a:solidFill>
                  <a:schemeClr val="dk1"/>
                </a:solidFill>
                <a:latin typeface="Calibri"/>
                <a:ea typeface="Calibri"/>
                <a:cs typeface="Calibri"/>
                <a:sym typeface="Calibri"/>
              </a:defRPr>
            </a:lvl7pPr>
            <a:lvl8pPr marL="0" marR="0" lvl="7" indent="0" algn="r" rtl="0">
              <a:spcBef>
                <a:spcPts val="0"/>
              </a:spcBef>
              <a:buNone/>
              <a:defRPr sz="1400" b="0" i="0" u="none" strike="noStrike" cap="none">
                <a:solidFill>
                  <a:schemeClr val="dk1"/>
                </a:solidFill>
                <a:latin typeface="Calibri"/>
                <a:ea typeface="Calibri"/>
                <a:cs typeface="Calibri"/>
                <a:sym typeface="Calibri"/>
              </a:defRPr>
            </a:lvl8pPr>
            <a:lvl9pPr marL="0" marR="0" lvl="8" indent="0" algn="r" rtl="0">
              <a:spcBef>
                <a:spcPts val="0"/>
              </a:spcBef>
              <a:buNone/>
              <a:defRPr sz="14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64" name="Google Shape;64;p13"/>
          <p:cNvSpPr/>
          <p:nvPr/>
        </p:nvSpPr>
        <p:spPr>
          <a:xfrm>
            <a:off x="0" y="0"/>
            <a:ext cx="12192000" cy="381000"/>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cxnSp>
        <p:nvCxnSpPr>
          <p:cNvPr id="65" name="Google Shape;65;p13"/>
          <p:cNvCxnSpPr/>
          <p:nvPr/>
        </p:nvCxnSpPr>
        <p:spPr>
          <a:xfrm>
            <a:off x="203200" y="6019800"/>
            <a:ext cx="11684000" cy="0"/>
          </a:xfrm>
          <a:prstGeom prst="straightConnector1">
            <a:avLst/>
          </a:prstGeom>
          <a:noFill/>
          <a:ln w="9525" cap="flat" cmpd="sng">
            <a:solidFill>
              <a:srgbClr val="A5A5A5"/>
            </a:solidFill>
            <a:prstDash val="solid"/>
            <a:round/>
            <a:headEnd type="none" w="sm" len="sm"/>
            <a:tailEnd type="none" w="sm" len="sm"/>
          </a:ln>
        </p:spPr>
      </p:cxnSp>
      <p:pic>
        <p:nvPicPr>
          <p:cNvPr id="2" name="Picture 1">
            <a:extLst>
              <a:ext uri="{FF2B5EF4-FFF2-40B4-BE49-F238E27FC236}">
                <a16:creationId xmlns:a16="http://schemas.microsoft.com/office/drawing/2014/main" id="{FF08D479-2132-0E5C-7B7A-3CE52C12970B}"/>
              </a:ext>
            </a:extLst>
          </p:cNvPr>
          <p:cNvPicPr>
            <a:picLocks noChangeAspect="1"/>
          </p:cNvPicPr>
          <p:nvPr userDrawn="1"/>
        </p:nvPicPr>
        <p:blipFill>
          <a:blip r:embed="rId2"/>
          <a:stretch>
            <a:fillRect/>
          </a:stretch>
        </p:blipFill>
        <p:spPr>
          <a:xfrm>
            <a:off x="186784" y="6180999"/>
            <a:ext cx="2417536" cy="539102"/>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9"/>
        <p:cNvGrpSpPr/>
        <p:nvPr/>
      </p:nvGrpSpPr>
      <p:grpSpPr>
        <a:xfrm>
          <a:off x="0" y="0"/>
          <a:ext cx="0" cy="0"/>
          <a:chOff x="0" y="0"/>
          <a:chExt cx="0" cy="0"/>
        </a:xfrm>
      </p:grpSpPr>
      <p:sp>
        <p:nvSpPr>
          <p:cNvPr id="70" name="Google Shape;70;p12"/>
          <p:cNvSpPr txBox="1">
            <a:spLocks noGrp="1"/>
          </p:cNvSpPr>
          <p:nvPr>
            <p:ph type="title"/>
          </p:nvPr>
        </p:nvSpPr>
        <p:spPr>
          <a:xfrm>
            <a:off x="609600" y="381000"/>
            <a:ext cx="10972800" cy="103663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17365D"/>
              </a:buClr>
              <a:buSzPts val="3600"/>
              <a:buFont typeface="Helvetica Neue"/>
              <a:buNone/>
              <a:defRPr b="0" i="0">
                <a:solidFill>
                  <a:srgbClr val="17365D"/>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2"/>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80"/>
              </a:spcBef>
              <a:spcAft>
                <a:spcPts val="0"/>
              </a:spcAft>
              <a:buClr>
                <a:srgbClr val="17365D"/>
              </a:buClr>
              <a:buSzPts val="2400"/>
              <a:buNone/>
              <a:defRPr sz="2400" b="0" i="0">
                <a:solidFill>
                  <a:srgbClr val="17365D"/>
                </a:solidFill>
                <a:latin typeface="Calibri"/>
                <a:ea typeface="Calibri"/>
                <a:cs typeface="Calibri"/>
                <a:sym typeface="Calibri"/>
              </a:defRPr>
            </a:lvl1pPr>
            <a:lvl2pPr marL="914400" lvl="1" indent="-228600" algn="l">
              <a:lnSpc>
                <a:spcPct val="90000"/>
              </a:lnSpc>
              <a:spcBef>
                <a:spcPts val="400"/>
              </a:spcBef>
              <a:spcAft>
                <a:spcPts val="0"/>
              </a:spcAft>
              <a:buClr>
                <a:srgbClr val="244061"/>
              </a:buClr>
              <a:buSzPts val="2000"/>
              <a:buNone/>
              <a:defRPr sz="2000" b="1"/>
            </a:lvl2pPr>
            <a:lvl3pPr marL="1371600" lvl="2" indent="-228600" algn="l">
              <a:lnSpc>
                <a:spcPct val="90000"/>
              </a:lnSpc>
              <a:spcBef>
                <a:spcPts val="360"/>
              </a:spcBef>
              <a:spcAft>
                <a:spcPts val="0"/>
              </a:spcAft>
              <a:buClr>
                <a:srgbClr val="244061"/>
              </a:buClr>
              <a:buSzPts val="1800"/>
              <a:buNone/>
              <a:defRPr sz="1800" b="1"/>
            </a:lvl3pPr>
            <a:lvl4pPr marL="1828800" lvl="3" indent="-228600" algn="l">
              <a:lnSpc>
                <a:spcPct val="90000"/>
              </a:lnSpc>
              <a:spcBef>
                <a:spcPts val="320"/>
              </a:spcBef>
              <a:spcAft>
                <a:spcPts val="0"/>
              </a:spcAft>
              <a:buClr>
                <a:srgbClr val="244061"/>
              </a:buClr>
              <a:buSzPts val="1600"/>
              <a:buNone/>
              <a:defRPr sz="1600" b="1"/>
            </a:lvl4pPr>
            <a:lvl5pPr marL="2286000" lvl="4" indent="-228600" algn="l">
              <a:lnSpc>
                <a:spcPct val="90000"/>
              </a:lnSpc>
              <a:spcBef>
                <a:spcPts val="320"/>
              </a:spcBef>
              <a:spcAft>
                <a:spcPts val="0"/>
              </a:spcAft>
              <a:buClr>
                <a:srgbClr val="24406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2" name="Google Shape;72;p12"/>
          <p:cNvSpPr txBox="1">
            <a:spLocks noGrp="1"/>
          </p:cNvSpPr>
          <p:nvPr>
            <p:ph type="body" idx="2"/>
          </p:nvPr>
        </p:nvSpPr>
        <p:spPr>
          <a:xfrm>
            <a:off x="609600" y="2174876"/>
            <a:ext cx="5386917" cy="36925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480"/>
              </a:spcBef>
              <a:spcAft>
                <a:spcPts val="0"/>
              </a:spcAft>
              <a:buClr>
                <a:srgbClr val="C9961E"/>
              </a:buClr>
              <a:buSzPts val="2400"/>
              <a:buChar char="•"/>
              <a:defRPr sz="2400" b="0" i="0">
                <a:solidFill>
                  <a:srgbClr val="17365D"/>
                </a:solidFill>
                <a:latin typeface="Calibri"/>
                <a:ea typeface="Calibri"/>
                <a:cs typeface="Calibri"/>
                <a:sym typeface="Calibri"/>
              </a:defRPr>
            </a:lvl1pPr>
            <a:lvl2pPr marL="914400" lvl="1" indent="-355600" algn="l">
              <a:lnSpc>
                <a:spcPct val="90000"/>
              </a:lnSpc>
              <a:spcBef>
                <a:spcPts val="400"/>
              </a:spcBef>
              <a:spcAft>
                <a:spcPts val="0"/>
              </a:spcAft>
              <a:buClr>
                <a:srgbClr val="C9961E"/>
              </a:buClr>
              <a:buSzPts val="2000"/>
              <a:buChar char="–"/>
              <a:defRPr sz="2000">
                <a:solidFill>
                  <a:srgbClr val="17365D"/>
                </a:solidFill>
              </a:defRPr>
            </a:lvl2pPr>
            <a:lvl3pPr marL="1371600" lvl="2" indent="-342900" algn="l">
              <a:lnSpc>
                <a:spcPct val="90000"/>
              </a:lnSpc>
              <a:spcBef>
                <a:spcPts val="360"/>
              </a:spcBef>
              <a:spcAft>
                <a:spcPts val="0"/>
              </a:spcAft>
              <a:buClr>
                <a:srgbClr val="C9961E"/>
              </a:buClr>
              <a:buSzPts val="1800"/>
              <a:buFont typeface="Noto Sans Symbols"/>
              <a:buChar char="▪"/>
              <a:defRPr sz="1800">
                <a:solidFill>
                  <a:srgbClr val="17365D"/>
                </a:solidFill>
              </a:defRPr>
            </a:lvl3pPr>
            <a:lvl4pPr marL="1828800" lvl="3" indent="-330200" algn="l">
              <a:lnSpc>
                <a:spcPct val="90000"/>
              </a:lnSpc>
              <a:spcBef>
                <a:spcPts val="320"/>
              </a:spcBef>
              <a:spcAft>
                <a:spcPts val="0"/>
              </a:spcAft>
              <a:buClr>
                <a:srgbClr val="C9961E"/>
              </a:buClr>
              <a:buSzPts val="1600"/>
              <a:buFont typeface="Arial"/>
              <a:buChar char="•"/>
              <a:defRPr sz="1600">
                <a:solidFill>
                  <a:srgbClr val="17365D"/>
                </a:solidFill>
              </a:defRPr>
            </a:lvl4pPr>
            <a:lvl5pPr marL="2286000" lvl="4" indent="-330200" algn="l">
              <a:lnSpc>
                <a:spcPct val="90000"/>
              </a:lnSpc>
              <a:spcBef>
                <a:spcPts val="320"/>
              </a:spcBef>
              <a:spcAft>
                <a:spcPts val="0"/>
              </a:spcAft>
              <a:buClr>
                <a:srgbClr val="C9961E"/>
              </a:buClr>
              <a:buSzPts val="1600"/>
              <a:buFont typeface="NTR"/>
              <a:buChar char="-"/>
              <a:defRPr sz="1600">
                <a:solidFill>
                  <a:srgbClr val="17365D"/>
                </a:solidFil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3" name="Google Shape;73;p12"/>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80"/>
              </a:spcBef>
              <a:spcAft>
                <a:spcPts val="0"/>
              </a:spcAft>
              <a:buClr>
                <a:srgbClr val="17365D"/>
              </a:buClr>
              <a:buSzPts val="2400"/>
              <a:buNone/>
              <a:defRPr sz="2400" b="0" i="0">
                <a:solidFill>
                  <a:srgbClr val="17365D"/>
                </a:solidFill>
                <a:latin typeface="Calibri"/>
                <a:ea typeface="Calibri"/>
                <a:cs typeface="Calibri"/>
                <a:sym typeface="Calibri"/>
              </a:defRPr>
            </a:lvl1pPr>
            <a:lvl2pPr marL="914400" lvl="1" indent="-228600" algn="l">
              <a:lnSpc>
                <a:spcPct val="90000"/>
              </a:lnSpc>
              <a:spcBef>
                <a:spcPts val="400"/>
              </a:spcBef>
              <a:spcAft>
                <a:spcPts val="0"/>
              </a:spcAft>
              <a:buClr>
                <a:srgbClr val="244061"/>
              </a:buClr>
              <a:buSzPts val="2000"/>
              <a:buNone/>
              <a:defRPr sz="2000" b="1"/>
            </a:lvl2pPr>
            <a:lvl3pPr marL="1371600" lvl="2" indent="-228600" algn="l">
              <a:lnSpc>
                <a:spcPct val="90000"/>
              </a:lnSpc>
              <a:spcBef>
                <a:spcPts val="360"/>
              </a:spcBef>
              <a:spcAft>
                <a:spcPts val="0"/>
              </a:spcAft>
              <a:buClr>
                <a:srgbClr val="244061"/>
              </a:buClr>
              <a:buSzPts val="1800"/>
              <a:buNone/>
              <a:defRPr sz="1800" b="1"/>
            </a:lvl3pPr>
            <a:lvl4pPr marL="1828800" lvl="3" indent="-228600" algn="l">
              <a:lnSpc>
                <a:spcPct val="90000"/>
              </a:lnSpc>
              <a:spcBef>
                <a:spcPts val="320"/>
              </a:spcBef>
              <a:spcAft>
                <a:spcPts val="0"/>
              </a:spcAft>
              <a:buClr>
                <a:srgbClr val="244061"/>
              </a:buClr>
              <a:buSzPts val="1600"/>
              <a:buNone/>
              <a:defRPr sz="1600" b="1"/>
            </a:lvl4pPr>
            <a:lvl5pPr marL="2286000" lvl="4" indent="-228600" algn="l">
              <a:lnSpc>
                <a:spcPct val="90000"/>
              </a:lnSpc>
              <a:spcBef>
                <a:spcPts val="320"/>
              </a:spcBef>
              <a:spcAft>
                <a:spcPts val="0"/>
              </a:spcAft>
              <a:buClr>
                <a:srgbClr val="24406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74" name="Google Shape;74;p12"/>
          <p:cNvSpPr txBox="1">
            <a:spLocks noGrp="1"/>
          </p:cNvSpPr>
          <p:nvPr>
            <p:ph type="body" idx="4"/>
          </p:nvPr>
        </p:nvSpPr>
        <p:spPr>
          <a:xfrm>
            <a:off x="6193368" y="2174876"/>
            <a:ext cx="5389033" cy="36925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480"/>
              </a:spcBef>
              <a:spcAft>
                <a:spcPts val="0"/>
              </a:spcAft>
              <a:buClr>
                <a:srgbClr val="C9961E"/>
              </a:buClr>
              <a:buSzPts val="2400"/>
              <a:buChar char="•"/>
              <a:defRPr sz="2400" b="0" i="0">
                <a:solidFill>
                  <a:srgbClr val="17365D"/>
                </a:solidFill>
                <a:latin typeface="Calibri"/>
                <a:ea typeface="Calibri"/>
                <a:cs typeface="Calibri"/>
                <a:sym typeface="Calibri"/>
              </a:defRPr>
            </a:lvl1pPr>
            <a:lvl2pPr marL="914400" lvl="1" indent="-355600" algn="l">
              <a:lnSpc>
                <a:spcPct val="90000"/>
              </a:lnSpc>
              <a:spcBef>
                <a:spcPts val="400"/>
              </a:spcBef>
              <a:spcAft>
                <a:spcPts val="0"/>
              </a:spcAft>
              <a:buClr>
                <a:srgbClr val="C9961E"/>
              </a:buClr>
              <a:buSzPts val="2000"/>
              <a:buChar char="–"/>
              <a:defRPr sz="2000">
                <a:solidFill>
                  <a:srgbClr val="17365D"/>
                </a:solidFill>
              </a:defRPr>
            </a:lvl2pPr>
            <a:lvl3pPr marL="1371600" lvl="2" indent="-342900" algn="l">
              <a:lnSpc>
                <a:spcPct val="90000"/>
              </a:lnSpc>
              <a:spcBef>
                <a:spcPts val="360"/>
              </a:spcBef>
              <a:spcAft>
                <a:spcPts val="0"/>
              </a:spcAft>
              <a:buClr>
                <a:srgbClr val="C9961E"/>
              </a:buClr>
              <a:buSzPts val="1800"/>
              <a:buFont typeface="Noto Sans Symbols"/>
              <a:buChar char="▪"/>
              <a:defRPr sz="1800">
                <a:solidFill>
                  <a:srgbClr val="17365D"/>
                </a:solidFill>
              </a:defRPr>
            </a:lvl3pPr>
            <a:lvl4pPr marL="1828800" lvl="3" indent="-330200" algn="l">
              <a:lnSpc>
                <a:spcPct val="90000"/>
              </a:lnSpc>
              <a:spcBef>
                <a:spcPts val="320"/>
              </a:spcBef>
              <a:spcAft>
                <a:spcPts val="0"/>
              </a:spcAft>
              <a:buClr>
                <a:srgbClr val="C9961E"/>
              </a:buClr>
              <a:buSzPts val="1600"/>
              <a:buChar char="–"/>
              <a:defRPr sz="1600">
                <a:solidFill>
                  <a:srgbClr val="17365D"/>
                </a:solidFill>
              </a:defRPr>
            </a:lvl4pPr>
            <a:lvl5pPr marL="2286000" lvl="4" indent="-330200" algn="l">
              <a:lnSpc>
                <a:spcPct val="90000"/>
              </a:lnSpc>
              <a:spcBef>
                <a:spcPts val="320"/>
              </a:spcBef>
              <a:spcAft>
                <a:spcPts val="0"/>
              </a:spcAft>
              <a:buClr>
                <a:srgbClr val="C9961E"/>
              </a:buClr>
              <a:buSzPts val="1600"/>
              <a:buFont typeface="NTR"/>
              <a:buChar char="-"/>
              <a:defRPr sz="1600">
                <a:solidFill>
                  <a:srgbClr val="17365D"/>
                </a:solidFill>
              </a:defRPr>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5" name="Google Shape;75;p12"/>
          <p:cNvSpPr txBox="1">
            <a:spLocks noGrp="1"/>
          </p:cNvSpPr>
          <p:nvPr>
            <p:ph type="ftr" idx="11"/>
          </p:nvPr>
        </p:nvSpPr>
        <p:spPr>
          <a:xfrm>
            <a:off x="5689600" y="6324600"/>
            <a:ext cx="4876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2"/>
          <p:cNvSpPr txBox="1">
            <a:spLocks noGrp="1"/>
          </p:cNvSpPr>
          <p:nvPr>
            <p:ph type="sldNum" idx="12"/>
          </p:nvPr>
        </p:nvSpPr>
        <p:spPr>
          <a:xfrm>
            <a:off x="10668000" y="6324601"/>
            <a:ext cx="914400"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7" name="Google Shape;77;p12"/>
          <p:cNvSpPr/>
          <p:nvPr/>
        </p:nvSpPr>
        <p:spPr>
          <a:xfrm>
            <a:off x="0" y="0"/>
            <a:ext cx="12192000" cy="381000"/>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78" name="Google Shape;78;p12"/>
          <p:cNvCxnSpPr/>
          <p:nvPr/>
        </p:nvCxnSpPr>
        <p:spPr>
          <a:xfrm>
            <a:off x="203200" y="6019800"/>
            <a:ext cx="11684000" cy="0"/>
          </a:xfrm>
          <a:prstGeom prst="straightConnector1">
            <a:avLst/>
          </a:prstGeom>
          <a:noFill/>
          <a:ln w="9525" cap="flat" cmpd="sng">
            <a:solidFill>
              <a:srgbClr val="A5A5A5"/>
            </a:solidFill>
            <a:prstDash val="solid"/>
            <a:round/>
            <a:headEnd type="none" w="sm" len="sm"/>
            <a:tailEnd type="none" w="sm" len="sm"/>
          </a:ln>
        </p:spPr>
      </p:cxnSp>
      <p:pic>
        <p:nvPicPr>
          <p:cNvPr id="79" name="Google Shape;79;p12"/>
          <p:cNvPicPr preferRelativeResize="0"/>
          <p:nvPr/>
        </p:nvPicPr>
        <p:blipFill rotWithShape="1">
          <a:blip r:embed="rId2">
            <a:alphaModFix/>
          </a:blip>
          <a:srcRect/>
          <a:stretch/>
        </p:blipFill>
        <p:spPr>
          <a:xfrm>
            <a:off x="186784" y="6180999"/>
            <a:ext cx="2417536" cy="539102"/>
          </a:xfrm>
          <a:prstGeom prst="rect">
            <a:avLst/>
          </a:prstGeom>
          <a:noFill/>
          <a:ln>
            <a:noFill/>
          </a:ln>
        </p:spPr>
      </p:pic>
    </p:spTree>
    <p:extLst>
      <p:ext uri="{BB962C8B-B14F-4D97-AF65-F5344CB8AC3E}">
        <p14:creationId xmlns:p14="http://schemas.microsoft.com/office/powerpoint/2010/main" val="8548004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609601" y="381000"/>
            <a:ext cx="4011084" cy="10541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17365D"/>
              </a:buClr>
              <a:buSzPts val="2000"/>
              <a:buFont typeface="Helvetica Neue"/>
              <a:buNone/>
              <a:defRPr sz="2000" b="0" i="0">
                <a:solidFill>
                  <a:srgbClr val="17365D"/>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5"/>
          <p:cNvSpPr txBox="1">
            <a:spLocks noGrp="1"/>
          </p:cNvSpPr>
          <p:nvPr>
            <p:ph type="body" idx="1"/>
          </p:nvPr>
        </p:nvSpPr>
        <p:spPr>
          <a:xfrm>
            <a:off x="4766733" y="381000"/>
            <a:ext cx="6815667" cy="5562601"/>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640"/>
              </a:spcBef>
              <a:spcAft>
                <a:spcPts val="0"/>
              </a:spcAft>
              <a:buClr>
                <a:srgbClr val="DCA61E"/>
              </a:buClr>
              <a:buSzPts val="3200"/>
              <a:buChar char="•"/>
              <a:defRPr sz="3200" b="0" i="0">
                <a:solidFill>
                  <a:srgbClr val="17365D"/>
                </a:solidFill>
                <a:latin typeface="Calibri"/>
                <a:ea typeface="Calibri"/>
                <a:cs typeface="Calibri"/>
                <a:sym typeface="Calibri"/>
              </a:defRPr>
            </a:lvl1pPr>
            <a:lvl2pPr marL="914400" lvl="1" indent="-406400" algn="l">
              <a:lnSpc>
                <a:spcPct val="90000"/>
              </a:lnSpc>
              <a:spcBef>
                <a:spcPts val="560"/>
              </a:spcBef>
              <a:spcAft>
                <a:spcPts val="0"/>
              </a:spcAft>
              <a:buClr>
                <a:srgbClr val="DCA61E"/>
              </a:buClr>
              <a:buSzPts val="2800"/>
              <a:buChar char="–"/>
              <a:defRPr sz="2800">
                <a:solidFill>
                  <a:srgbClr val="17365D"/>
                </a:solidFill>
              </a:defRPr>
            </a:lvl2pPr>
            <a:lvl3pPr marL="1371600" lvl="2" indent="-381000" algn="l">
              <a:lnSpc>
                <a:spcPct val="90000"/>
              </a:lnSpc>
              <a:spcBef>
                <a:spcPts val="480"/>
              </a:spcBef>
              <a:spcAft>
                <a:spcPts val="0"/>
              </a:spcAft>
              <a:buClr>
                <a:srgbClr val="DCA61E"/>
              </a:buClr>
              <a:buSzPts val="2400"/>
              <a:buChar char="•"/>
              <a:defRPr sz="2400">
                <a:solidFill>
                  <a:srgbClr val="17365D"/>
                </a:solidFill>
              </a:defRPr>
            </a:lvl3pPr>
            <a:lvl4pPr marL="1828800" lvl="3" indent="-355600" algn="l">
              <a:lnSpc>
                <a:spcPct val="90000"/>
              </a:lnSpc>
              <a:spcBef>
                <a:spcPts val="400"/>
              </a:spcBef>
              <a:spcAft>
                <a:spcPts val="0"/>
              </a:spcAft>
              <a:buClr>
                <a:srgbClr val="DCA61E"/>
              </a:buClr>
              <a:buSzPts val="2000"/>
              <a:buChar char="–"/>
              <a:defRPr sz="2000">
                <a:solidFill>
                  <a:srgbClr val="17365D"/>
                </a:solidFill>
              </a:defRPr>
            </a:lvl4pPr>
            <a:lvl5pPr marL="2286000" lvl="4" indent="-355600" algn="l">
              <a:lnSpc>
                <a:spcPct val="90000"/>
              </a:lnSpc>
              <a:spcBef>
                <a:spcPts val="400"/>
              </a:spcBef>
              <a:spcAft>
                <a:spcPts val="0"/>
              </a:spcAft>
              <a:buClr>
                <a:srgbClr val="DCA61E"/>
              </a:buClr>
              <a:buSzPts val="2000"/>
              <a:buChar char="»"/>
              <a:defRPr sz="2000">
                <a:solidFill>
                  <a:srgbClr val="17365D"/>
                </a:solidFill>
              </a:defRPr>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83" name="Google Shape;83;p15"/>
          <p:cNvSpPr txBox="1">
            <a:spLocks noGrp="1"/>
          </p:cNvSpPr>
          <p:nvPr>
            <p:ph type="body" idx="2"/>
          </p:nvPr>
        </p:nvSpPr>
        <p:spPr>
          <a:xfrm>
            <a:off x="609601" y="1435101"/>
            <a:ext cx="4011084" cy="4508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80"/>
              </a:spcBef>
              <a:spcAft>
                <a:spcPts val="0"/>
              </a:spcAft>
              <a:buClr>
                <a:srgbClr val="17365D"/>
              </a:buClr>
              <a:buSzPts val="1400"/>
              <a:buNone/>
              <a:defRPr sz="1400" b="0" i="0">
                <a:solidFill>
                  <a:srgbClr val="17365D"/>
                </a:solidFill>
                <a:latin typeface="Calibri"/>
                <a:ea typeface="Calibri"/>
                <a:cs typeface="Calibri"/>
                <a:sym typeface="Calibri"/>
              </a:defRPr>
            </a:lvl1pPr>
            <a:lvl2pPr marL="914400" lvl="1" indent="-228600" algn="l">
              <a:lnSpc>
                <a:spcPct val="90000"/>
              </a:lnSpc>
              <a:spcBef>
                <a:spcPts val="240"/>
              </a:spcBef>
              <a:spcAft>
                <a:spcPts val="0"/>
              </a:spcAft>
              <a:buClr>
                <a:srgbClr val="244061"/>
              </a:buClr>
              <a:buSzPts val="1200"/>
              <a:buNone/>
              <a:defRPr sz="1200"/>
            </a:lvl2pPr>
            <a:lvl3pPr marL="1371600" lvl="2" indent="-228600" algn="l">
              <a:lnSpc>
                <a:spcPct val="90000"/>
              </a:lnSpc>
              <a:spcBef>
                <a:spcPts val="200"/>
              </a:spcBef>
              <a:spcAft>
                <a:spcPts val="0"/>
              </a:spcAft>
              <a:buClr>
                <a:srgbClr val="244061"/>
              </a:buClr>
              <a:buSzPts val="1000"/>
              <a:buNone/>
              <a:defRPr sz="1000"/>
            </a:lvl3pPr>
            <a:lvl4pPr marL="1828800" lvl="3" indent="-228600" algn="l">
              <a:lnSpc>
                <a:spcPct val="90000"/>
              </a:lnSpc>
              <a:spcBef>
                <a:spcPts val="180"/>
              </a:spcBef>
              <a:spcAft>
                <a:spcPts val="0"/>
              </a:spcAft>
              <a:buClr>
                <a:srgbClr val="244061"/>
              </a:buClr>
              <a:buSzPts val="900"/>
              <a:buNone/>
              <a:defRPr sz="900"/>
            </a:lvl4pPr>
            <a:lvl5pPr marL="2286000" lvl="4" indent="-228600" algn="l">
              <a:lnSpc>
                <a:spcPct val="90000"/>
              </a:lnSpc>
              <a:spcBef>
                <a:spcPts val="180"/>
              </a:spcBef>
              <a:spcAft>
                <a:spcPts val="0"/>
              </a:spcAft>
              <a:buClr>
                <a:srgbClr val="24406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84" name="Google Shape;84;p15"/>
          <p:cNvSpPr txBox="1">
            <a:spLocks noGrp="1"/>
          </p:cNvSpPr>
          <p:nvPr>
            <p:ph type="ftr" idx="11"/>
          </p:nvPr>
        </p:nvSpPr>
        <p:spPr>
          <a:xfrm>
            <a:off x="6604000" y="6356351"/>
            <a:ext cx="3860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5"/>
          <p:cNvSpPr txBox="1">
            <a:spLocks noGrp="1"/>
          </p:cNvSpPr>
          <p:nvPr>
            <p:ph type="sldNum" idx="12"/>
          </p:nvPr>
        </p:nvSpPr>
        <p:spPr>
          <a:xfrm>
            <a:off x="10769600" y="6356351"/>
            <a:ext cx="812800"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6" name="Google Shape;86;p15"/>
          <p:cNvSpPr/>
          <p:nvPr/>
        </p:nvSpPr>
        <p:spPr>
          <a:xfrm>
            <a:off x="0" y="0"/>
            <a:ext cx="12192000" cy="381000"/>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87" name="Google Shape;87;p15"/>
          <p:cNvCxnSpPr/>
          <p:nvPr/>
        </p:nvCxnSpPr>
        <p:spPr>
          <a:xfrm>
            <a:off x="203200" y="6019800"/>
            <a:ext cx="11684000" cy="0"/>
          </a:xfrm>
          <a:prstGeom prst="straightConnector1">
            <a:avLst/>
          </a:prstGeom>
          <a:noFill/>
          <a:ln w="9525" cap="flat" cmpd="sng">
            <a:solidFill>
              <a:srgbClr val="A5A5A5"/>
            </a:solidFill>
            <a:prstDash val="solid"/>
            <a:round/>
            <a:headEnd type="none" w="sm" len="sm"/>
            <a:tailEnd type="none" w="sm" len="sm"/>
          </a:ln>
        </p:spPr>
      </p:cxnSp>
      <p:pic>
        <p:nvPicPr>
          <p:cNvPr id="88" name="Google Shape;88;p15"/>
          <p:cNvPicPr preferRelativeResize="0"/>
          <p:nvPr/>
        </p:nvPicPr>
        <p:blipFill rotWithShape="1">
          <a:blip r:embed="rId2">
            <a:alphaModFix/>
          </a:blip>
          <a:srcRect/>
          <a:stretch/>
        </p:blipFill>
        <p:spPr>
          <a:xfrm>
            <a:off x="186784" y="6180999"/>
            <a:ext cx="2417536" cy="539102"/>
          </a:xfrm>
          <a:prstGeom prst="rect">
            <a:avLst/>
          </a:prstGeom>
          <a:noFill/>
          <a:ln>
            <a:noFill/>
          </a:ln>
        </p:spPr>
      </p:pic>
    </p:spTree>
    <p:extLst>
      <p:ext uri="{BB962C8B-B14F-4D97-AF65-F5344CB8AC3E}">
        <p14:creationId xmlns:p14="http://schemas.microsoft.com/office/powerpoint/2010/main" val="11019582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17365D"/>
              </a:buClr>
              <a:buSzPts val="2000"/>
              <a:buFont typeface="Helvetica Neue"/>
              <a:buNone/>
              <a:defRPr sz="2000" b="0" i="0">
                <a:solidFill>
                  <a:srgbClr val="17365D"/>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6"/>
          <p:cNvSpPr>
            <a:spLocks noGrp="1"/>
          </p:cNvSpPr>
          <p:nvPr>
            <p:ph type="pic" idx="2"/>
          </p:nvPr>
        </p:nvSpPr>
        <p:spPr>
          <a:xfrm>
            <a:off x="2389717" y="612775"/>
            <a:ext cx="7315200" cy="4114800"/>
          </a:xfrm>
          <a:prstGeom prst="rect">
            <a:avLst/>
          </a:prstGeom>
          <a:noFill/>
          <a:ln>
            <a:noFill/>
          </a:ln>
        </p:spPr>
      </p:sp>
      <p:sp>
        <p:nvSpPr>
          <p:cNvPr id="92" name="Google Shape;92;p16"/>
          <p:cNvSpPr txBox="1">
            <a:spLocks noGrp="1"/>
          </p:cNvSpPr>
          <p:nvPr>
            <p:ph type="body" idx="1"/>
          </p:nvPr>
        </p:nvSpPr>
        <p:spPr>
          <a:xfrm>
            <a:off x="2389717" y="5367338"/>
            <a:ext cx="7315200" cy="5000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80"/>
              </a:spcBef>
              <a:spcAft>
                <a:spcPts val="0"/>
              </a:spcAft>
              <a:buClr>
                <a:srgbClr val="17365D"/>
              </a:buClr>
              <a:buSzPts val="1400"/>
              <a:buNone/>
              <a:defRPr sz="1400" b="0" i="0">
                <a:solidFill>
                  <a:srgbClr val="17365D"/>
                </a:solidFill>
                <a:latin typeface="Calibri"/>
                <a:ea typeface="Calibri"/>
                <a:cs typeface="Calibri"/>
                <a:sym typeface="Calibri"/>
              </a:defRPr>
            </a:lvl1pPr>
            <a:lvl2pPr marL="914400" lvl="1" indent="-228600" algn="l">
              <a:lnSpc>
                <a:spcPct val="90000"/>
              </a:lnSpc>
              <a:spcBef>
                <a:spcPts val="240"/>
              </a:spcBef>
              <a:spcAft>
                <a:spcPts val="0"/>
              </a:spcAft>
              <a:buClr>
                <a:srgbClr val="244061"/>
              </a:buClr>
              <a:buSzPts val="1200"/>
              <a:buNone/>
              <a:defRPr sz="1200"/>
            </a:lvl2pPr>
            <a:lvl3pPr marL="1371600" lvl="2" indent="-228600" algn="l">
              <a:lnSpc>
                <a:spcPct val="90000"/>
              </a:lnSpc>
              <a:spcBef>
                <a:spcPts val="200"/>
              </a:spcBef>
              <a:spcAft>
                <a:spcPts val="0"/>
              </a:spcAft>
              <a:buClr>
                <a:srgbClr val="244061"/>
              </a:buClr>
              <a:buSzPts val="1000"/>
              <a:buNone/>
              <a:defRPr sz="1000"/>
            </a:lvl3pPr>
            <a:lvl4pPr marL="1828800" lvl="3" indent="-228600" algn="l">
              <a:lnSpc>
                <a:spcPct val="90000"/>
              </a:lnSpc>
              <a:spcBef>
                <a:spcPts val="180"/>
              </a:spcBef>
              <a:spcAft>
                <a:spcPts val="0"/>
              </a:spcAft>
              <a:buClr>
                <a:srgbClr val="244061"/>
              </a:buClr>
              <a:buSzPts val="900"/>
              <a:buNone/>
              <a:defRPr sz="900"/>
            </a:lvl4pPr>
            <a:lvl5pPr marL="2286000" lvl="4" indent="-228600" algn="l">
              <a:lnSpc>
                <a:spcPct val="90000"/>
              </a:lnSpc>
              <a:spcBef>
                <a:spcPts val="180"/>
              </a:spcBef>
              <a:spcAft>
                <a:spcPts val="0"/>
              </a:spcAft>
              <a:buClr>
                <a:srgbClr val="24406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93" name="Google Shape;93;p16"/>
          <p:cNvSpPr txBox="1">
            <a:spLocks noGrp="1"/>
          </p:cNvSpPr>
          <p:nvPr>
            <p:ph type="ftr" idx="11"/>
          </p:nvPr>
        </p:nvSpPr>
        <p:spPr>
          <a:xfrm>
            <a:off x="6502400" y="6356351"/>
            <a:ext cx="3860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16"/>
          <p:cNvSpPr txBox="1">
            <a:spLocks noGrp="1"/>
          </p:cNvSpPr>
          <p:nvPr>
            <p:ph type="sldNum" idx="12"/>
          </p:nvPr>
        </p:nvSpPr>
        <p:spPr>
          <a:xfrm>
            <a:off x="10668000" y="6356351"/>
            <a:ext cx="914400"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16"/>
          <p:cNvSpPr/>
          <p:nvPr/>
        </p:nvSpPr>
        <p:spPr>
          <a:xfrm>
            <a:off x="0" y="0"/>
            <a:ext cx="12192000" cy="381000"/>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96" name="Google Shape;96;p16"/>
          <p:cNvCxnSpPr/>
          <p:nvPr/>
        </p:nvCxnSpPr>
        <p:spPr>
          <a:xfrm>
            <a:off x="203200" y="6019800"/>
            <a:ext cx="11684000" cy="0"/>
          </a:xfrm>
          <a:prstGeom prst="straightConnector1">
            <a:avLst/>
          </a:prstGeom>
          <a:noFill/>
          <a:ln w="9525" cap="flat" cmpd="sng">
            <a:solidFill>
              <a:srgbClr val="A5A5A5"/>
            </a:solidFill>
            <a:prstDash val="solid"/>
            <a:round/>
            <a:headEnd type="none" w="sm" len="sm"/>
            <a:tailEnd type="none" w="sm" len="sm"/>
          </a:ln>
        </p:spPr>
      </p:cxnSp>
      <p:pic>
        <p:nvPicPr>
          <p:cNvPr id="97" name="Google Shape;97;p16"/>
          <p:cNvPicPr preferRelativeResize="0"/>
          <p:nvPr/>
        </p:nvPicPr>
        <p:blipFill rotWithShape="1">
          <a:blip r:embed="rId2">
            <a:alphaModFix/>
          </a:blip>
          <a:srcRect/>
          <a:stretch/>
        </p:blipFill>
        <p:spPr>
          <a:xfrm>
            <a:off x="186784" y="6180999"/>
            <a:ext cx="2417536" cy="539102"/>
          </a:xfrm>
          <a:prstGeom prst="rect">
            <a:avLst/>
          </a:prstGeom>
          <a:noFill/>
          <a:ln>
            <a:noFill/>
          </a:ln>
        </p:spPr>
      </p:pic>
    </p:spTree>
    <p:extLst>
      <p:ext uri="{BB962C8B-B14F-4D97-AF65-F5344CB8AC3E}">
        <p14:creationId xmlns:p14="http://schemas.microsoft.com/office/powerpoint/2010/main" val="35356328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8"/>
        <p:cNvGrpSpPr/>
        <p:nvPr/>
      </p:nvGrpSpPr>
      <p:grpSpPr>
        <a:xfrm>
          <a:off x="0" y="0"/>
          <a:ext cx="0" cy="0"/>
          <a:chOff x="0" y="0"/>
          <a:chExt cx="0" cy="0"/>
        </a:xfrm>
      </p:grpSpPr>
      <p:sp>
        <p:nvSpPr>
          <p:cNvPr id="99" name="Google Shape;99;p17"/>
          <p:cNvSpPr txBox="1">
            <a:spLocks noGrp="1"/>
          </p:cNvSpPr>
          <p:nvPr>
            <p:ph type="title"/>
          </p:nvPr>
        </p:nvSpPr>
        <p:spPr>
          <a:xfrm>
            <a:off x="609600" y="381000"/>
            <a:ext cx="10972800" cy="103663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17365D"/>
              </a:buClr>
              <a:buSzPts val="3600"/>
              <a:buFont typeface="Helvetica Neue"/>
              <a:buNone/>
              <a:defRPr b="0" i="0">
                <a:solidFill>
                  <a:srgbClr val="17365D"/>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7"/>
          <p:cNvSpPr txBox="1">
            <a:spLocks noGrp="1"/>
          </p:cNvSpPr>
          <p:nvPr>
            <p:ph type="body" idx="1"/>
          </p:nvPr>
        </p:nvSpPr>
        <p:spPr>
          <a:xfrm rot="5400000">
            <a:off x="3962400" y="-1752599"/>
            <a:ext cx="4267200" cy="109728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640"/>
              </a:spcBef>
              <a:spcAft>
                <a:spcPts val="0"/>
              </a:spcAft>
              <a:buClr>
                <a:srgbClr val="17365D"/>
              </a:buClr>
              <a:buSzPts val="3200"/>
              <a:buChar char="•"/>
              <a:defRPr b="0" i="0">
                <a:solidFill>
                  <a:srgbClr val="17365D"/>
                </a:solidFill>
                <a:latin typeface="Calibri"/>
                <a:ea typeface="Calibri"/>
                <a:cs typeface="Calibri"/>
                <a:sym typeface="Calibri"/>
              </a:defRPr>
            </a:lvl1pPr>
            <a:lvl2pPr marL="914400" lvl="1" indent="-406400" algn="l">
              <a:lnSpc>
                <a:spcPct val="90000"/>
              </a:lnSpc>
              <a:spcBef>
                <a:spcPts val="560"/>
              </a:spcBef>
              <a:spcAft>
                <a:spcPts val="0"/>
              </a:spcAft>
              <a:buClr>
                <a:srgbClr val="17365D"/>
              </a:buClr>
              <a:buSzPts val="2800"/>
              <a:buChar char="–"/>
              <a:defRPr>
                <a:solidFill>
                  <a:srgbClr val="17365D"/>
                </a:solidFill>
              </a:defRPr>
            </a:lvl2pPr>
            <a:lvl3pPr marL="1371600" lvl="2" indent="-381000" algn="l">
              <a:lnSpc>
                <a:spcPct val="90000"/>
              </a:lnSpc>
              <a:spcBef>
                <a:spcPts val="480"/>
              </a:spcBef>
              <a:spcAft>
                <a:spcPts val="0"/>
              </a:spcAft>
              <a:buClr>
                <a:srgbClr val="17365D"/>
              </a:buClr>
              <a:buSzPts val="2400"/>
              <a:buChar char="•"/>
              <a:defRPr>
                <a:solidFill>
                  <a:srgbClr val="17365D"/>
                </a:solidFill>
              </a:defRPr>
            </a:lvl3pPr>
            <a:lvl4pPr marL="1828800" lvl="3" indent="-355600" algn="l">
              <a:lnSpc>
                <a:spcPct val="90000"/>
              </a:lnSpc>
              <a:spcBef>
                <a:spcPts val="400"/>
              </a:spcBef>
              <a:spcAft>
                <a:spcPts val="0"/>
              </a:spcAft>
              <a:buClr>
                <a:srgbClr val="17365D"/>
              </a:buClr>
              <a:buSzPts val="2000"/>
              <a:buChar char="–"/>
              <a:defRPr>
                <a:solidFill>
                  <a:srgbClr val="17365D"/>
                </a:solidFill>
              </a:defRPr>
            </a:lvl4pPr>
            <a:lvl5pPr marL="2286000" lvl="4" indent="-355600" algn="l">
              <a:lnSpc>
                <a:spcPct val="90000"/>
              </a:lnSpc>
              <a:spcBef>
                <a:spcPts val="400"/>
              </a:spcBef>
              <a:spcAft>
                <a:spcPts val="0"/>
              </a:spcAft>
              <a:buClr>
                <a:srgbClr val="17365D"/>
              </a:buClr>
              <a:buSzPts val="2000"/>
              <a:buChar char="»"/>
              <a:defRPr>
                <a:solidFill>
                  <a:srgbClr val="17365D"/>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1" name="Google Shape;101;p1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1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17"/>
          <p:cNvSpPr/>
          <p:nvPr/>
        </p:nvSpPr>
        <p:spPr>
          <a:xfrm>
            <a:off x="0" y="0"/>
            <a:ext cx="12192000" cy="381000"/>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04" name="Google Shape;104;p17"/>
          <p:cNvCxnSpPr/>
          <p:nvPr/>
        </p:nvCxnSpPr>
        <p:spPr>
          <a:xfrm>
            <a:off x="203200" y="6019800"/>
            <a:ext cx="11684000" cy="0"/>
          </a:xfrm>
          <a:prstGeom prst="straightConnector1">
            <a:avLst/>
          </a:prstGeom>
          <a:noFill/>
          <a:ln w="9525" cap="flat" cmpd="sng">
            <a:solidFill>
              <a:srgbClr val="A5A5A5"/>
            </a:solidFill>
            <a:prstDash val="solid"/>
            <a:round/>
            <a:headEnd type="none" w="sm" len="sm"/>
            <a:tailEnd type="none" w="sm" len="sm"/>
          </a:ln>
        </p:spPr>
      </p:cxnSp>
      <p:pic>
        <p:nvPicPr>
          <p:cNvPr id="105" name="Google Shape;105;p17"/>
          <p:cNvPicPr preferRelativeResize="0"/>
          <p:nvPr/>
        </p:nvPicPr>
        <p:blipFill rotWithShape="1">
          <a:blip r:embed="rId2">
            <a:alphaModFix/>
          </a:blip>
          <a:srcRect/>
          <a:stretch/>
        </p:blipFill>
        <p:spPr>
          <a:xfrm>
            <a:off x="186784" y="6180999"/>
            <a:ext cx="2417536" cy="539102"/>
          </a:xfrm>
          <a:prstGeom prst="rect">
            <a:avLst/>
          </a:prstGeom>
          <a:noFill/>
          <a:ln>
            <a:noFill/>
          </a:ln>
        </p:spPr>
      </p:pic>
    </p:spTree>
    <p:extLst>
      <p:ext uri="{BB962C8B-B14F-4D97-AF65-F5344CB8AC3E}">
        <p14:creationId xmlns:p14="http://schemas.microsoft.com/office/powerpoint/2010/main" val="22716861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6"/>
        <p:cNvGrpSpPr/>
        <p:nvPr/>
      </p:nvGrpSpPr>
      <p:grpSpPr>
        <a:xfrm>
          <a:off x="0" y="0"/>
          <a:ext cx="0" cy="0"/>
          <a:chOff x="0" y="0"/>
          <a:chExt cx="0" cy="0"/>
        </a:xfrm>
      </p:grpSpPr>
      <p:sp>
        <p:nvSpPr>
          <p:cNvPr id="107" name="Google Shape;107;p18"/>
          <p:cNvSpPr txBox="1">
            <a:spLocks noGrp="1"/>
          </p:cNvSpPr>
          <p:nvPr>
            <p:ph type="title"/>
          </p:nvPr>
        </p:nvSpPr>
        <p:spPr>
          <a:xfrm rot="5400000">
            <a:off x="7505699" y="1790701"/>
            <a:ext cx="5410201" cy="2743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17365D"/>
              </a:buClr>
              <a:buSzPts val="3600"/>
              <a:buFont typeface="Helvetica Neue"/>
              <a:buNone/>
              <a:defRPr b="0" i="0">
                <a:solidFill>
                  <a:srgbClr val="17365D"/>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8"/>
          <p:cNvSpPr txBox="1">
            <a:spLocks noGrp="1"/>
          </p:cNvSpPr>
          <p:nvPr>
            <p:ph type="body" idx="1"/>
          </p:nvPr>
        </p:nvSpPr>
        <p:spPr>
          <a:xfrm rot="5400000">
            <a:off x="1955800" y="-812799"/>
            <a:ext cx="5334001" cy="80264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640"/>
              </a:spcBef>
              <a:spcAft>
                <a:spcPts val="0"/>
              </a:spcAft>
              <a:buClr>
                <a:srgbClr val="17365D"/>
              </a:buClr>
              <a:buSzPts val="3200"/>
              <a:buChar char="•"/>
              <a:defRPr b="0" i="0">
                <a:solidFill>
                  <a:srgbClr val="17365D"/>
                </a:solidFill>
                <a:latin typeface="Calibri"/>
                <a:ea typeface="Calibri"/>
                <a:cs typeface="Calibri"/>
                <a:sym typeface="Calibri"/>
              </a:defRPr>
            </a:lvl1pPr>
            <a:lvl2pPr marL="914400" lvl="1" indent="-406400" algn="l">
              <a:lnSpc>
                <a:spcPct val="90000"/>
              </a:lnSpc>
              <a:spcBef>
                <a:spcPts val="560"/>
              </a:spcBef>
              <a:spcAft>
                <a:spcPts val="0"/>
              </a:spcAft>
              <a:buClr>
                <a:srgbClr val="17365D"/>
              </a:buClr>
              <a:buSzPts val="2800"/>
              <a:buChar char="–"/>
              <a:defRPr>
                <a:solidFill>
                  <a:srgbClr val="17365D"/>
                </a:solidFill>
              </a:defRPr>
            </a:lvl2pPr>
            <a:lvl3pPr marL="1371600" lvl="2" indent="-381000" algn="l">
              <a:lnSpc>
                <a:spcPct val="90000"/>
              </a:lnSpc>
              <a:spcBef>
                <a:spcPts val="480"/>
              </a:spcBef>
              <a:spcAft>
                <a:spcPts val="0"/>
              </a:spcAft>
              <a:buClr>
                <a:srgbClr val="17365D"/>
              </a:buClr>
              <a:buSzPts val="2400"/>
              <a:buChar char="•"/>
              <a:defRPr>
                <a:solidFill>
                  <a:srgbClr val="17365D"/>
                </a:solidFill>
              </a:defRPr>
            </a:lvl3pPr>
            <a:lvl4pPr marL="1828800" lvl="3" indent="-355600" algn="l">
              <a:lnSpc>
                <a:spcPct val="90000"/>
              </a:lnSpc>
              <a:spcBef>
                <a:spcPts val="400"/>
              </a:spcBef>
              <a:spcAft>
                <a:spcPts val="0"/>
              </a:spcAft>
              <a:buClr>
                <a:srgbClr val="17365D"/>
              </a:buClr>
              <a:buSzPts val="2000"/>
              <a:buChar char="–"/>
              <a:defRPr>
                <a:solidFill>
                  <a:srgbClr val="17365D"/>
                </a:solidFill>
              </a:defRPr>
            </a:lvl4pPr>
            <a:lvl5pPr marL="2286000" lvl="4" indent="-355600" algn="l">
              <a:lnSpc>
                <a:spcPct val="90000"/>
              </a:lnSpc>
              <a:spcBef>
                <a:spcPts val="400"/>
              </a:spcBef>
              <a:spcAft>
                <a:spcPts val="0"/>
              </a:spcAft>
              <a:buClr>
                <a:srgbClr val="17365D"/>
              </a:buClr>
              <a:buSzPts val="2000"/>
              <a:buChar char="»"/>
              <a:defRPr>
                <a:solidFill>
                  <a:srgbClr val="17365D"/>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9" name="Google Shape;109;p1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0" name="Google Shape;110;p1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11" name="Google Shape;111;p18"/>
          <p:cNvSpPr/>
          <p:nvPr/>
        </p:nvSpPr>
        <p:spPr>
          <a:xfrm>
            <a:off x="0" y="0"/>
            <a:ext cx="12192000" cy="381000"/>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112" name="Google Shape;112;p18"/>
          <p:cNvCxnSpPr/>
          <p:nvPr/>
        </p:nvCxnSpPr>
        <p:spPr>
          <a:xfrm>
            <a:off x="203200" y="6019800"/>
            <a:ext cx="11684000" cy="0"/>
          </a:xfrm>
          <a:prstGeom prst="straightConnector1">
            <a:avLst/>
          </a:prstGeom>
          <a:noFill/>
          <a:ln w="9525" cap="flat" cmpd="sng">
            <a:solidFill>
              <a:srgbClr val="A5A5A5"/>
            </a:solidFill>
            <a:prstDash val="solid"/>
            <a:round/>
            <a:headEnd type="none" w="sm" len="sm"/>
            <a:tailEnd type="none" w="sm" len="sm"/>
          </a:ln>
        </p:spPr>
      </p:cxnSp>
      <p:pic>
        <p:nvPicPr>
          <p:cNvPr id="113" name="Google Shape;113;p18"/>
          <p:cNvPicPr preferRelativeResize="0"/>
          <p:nvPr/>
        </p:nvPicPr>
        <p:blipFill rotWithShape="1">
          <a:blip r:embed="rId2">
            <a:alphaModFix/>
          </a:blip>
          <a:srcRect/>
          <a:stretch/>
        </p:blipFill>
        <p:spPr>
          <a:xfrm>
            <a:off x="186784" y="6180999"/>
            <a:ext cx="2417536" cy="539102"/>
          </a:xfrm>
          <a:prstGeom prst="rect">
            <a:avLst/>
          </a:prstGeom>
          <a:noFill/>
          <a:ln>
            <a:noFill/>
          </a:ln>
        </p:spPr>
      </p:pic>
    </p:spTree>
    <p:extLst>
      <p:ext uri="{BB962C8B-B14F-4D97-AF65-F5344CB8AC3E}">
        <p14:creationId xmlns:p14="http://schemas.microsoft.com/office/powerpoint/2010/main" val="1671332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14"/>
          <p:cNvSpPr txBox="1">
            <a:spLocks noGrp="1"/>
          </p:cNvSpPr>
          <p:nvPr>
            <p:ph type="ftr" idx="11"/>
          </p:nvPr>
        </p:nvSpPr>
        <p:spPr>
          <a:xfrm>
            <a:off x="670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9" name="Google Shape;69;p14"/>
          <p:cNvSpPr txBox="1">
            <a:spLocks noGrp="1"/>
          </p:cNvSpPr>
          <p:nvPr>
            <p:ph type="sldNum" idx="12"/>
          </p:nvPr>
        </p:nvSpPr>
        <p:spPr>
          <a:xfrm>
            <a:off x="10871200" y="6356351"/>
            <a:ext cx="7112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b="0" i="0" u="none" strike="noStrike" cap="none">
                <a:solidFill>
                  <a:schemeClr val="dk1"/>
                </a:solidFill>
                <a:latin typeface="Calibri"/>
                <a:ea typeface="Calibri"/>
                <a:cs typeface="Calibri"/>
                <a:sym typeface="Calibri"/>
              </a:defRPr>
            </a:lvl1pPr>
            <a:lvl2pPr marL="0" marR="0" lvl="1" indent="0" algn="r" rtl="0">
              <a:spcBef>
                <a:spcPts val="0"/>
              </a:spcBef>
              <a:buNone/>
              <a:defRPr sz="1400" b="0" i="0" u="none" strike="noStrike" cap="none">
                <a:solidFill>
                  <a:schemeClr val="dk1"/>
                </a:solidFill>
                <a:latin typeface="Calibri"/>
                <a:ea typeface="Calibri"/>
                <a:cs typeface="Calibri"/>
                <a:sym typeface="Calibri"/>
              </a:defRPr>
            </a:lvl2pPr>
            <a:lvl3pPr marL="0" marR="0" lvl="2" indent="0" algn="r" rtl="0">
              <a:spcBef>
                <a:spcPts val="0"/>
              </a:spcBef>
              <a:buNone/>
              <a:defRPr sz="1400" b="0" i="0" u="none" strike="noStrike" cap="none">
                <a:solidFill>
                  <a:schemeClr val="dk1"/>
                </a:solidFill>
                <a:latin typeface="Calibri"/>
                <a:ea typeface="Calibri"/>
                <a:cs typeface="Calibri"/>
                <a:sym typeface="Calibri"/>
              </a:defRPr>
            </a:lvl3pPr>
            <a:lvl4pPr marL="0" marR="0" lvl="3" indent="0" algn="r" rtl="0">
              <a:spcBef>
                <a:spcPts val="0"/>
              </a:spcBef>
              <a:buNone/>
              <a:defRPr sz="1400" b="0" i="0" u="none" strike="noStrike" cap="none">
                <a:solidFill>
                  <a:schemeClr val="dk1"/>
                </a:solidFill>
                <a:latin typeface="Calibri"/>
                <a:ea typeface="Calibri"/>
                <a:cs typeface="Calibri"/>
                <a:sym typeface="Calibri"/>
              </a:defRPr>
            </a:lvl4pPr>
            <a:lvl5pPr marL="0" marR="0" lvl="4" indent="0" algn="r" rtl="0">
              <a:spcBef>
                <a:spcPts val="0"/>
              </a:spcBef>
              <a:buNone/>
              <a:defRPr sz="1400" b="0" i="0" u="none" strike="noStrike" cap="none">
                <a:solidFill>
                  <a:schemeClr val="dk1"/>
                </a:solidFill>
                <a:latin typeface="Calibri"/>
                <a:ea typeface="Calibri"/>
                <a:cs typeface="Calibri"/>
                <a:sym typeface="Calibri"/>
              </a:defRPr>
            </a:lvl5pPr>
            <a:lvl6pPr marL="0" marR="0" lvl="5" indent="0" algn="r" rtl="0">
              <a:spcBef>
                <a:spcPts val="0"/>
              </a:spcBef>
              <a:buNone/>
              <a:defRPr sz="1400" b="0" i="0" u="none" strike="noStrike" cap="none">
                <a:solidFill>
                  <a:schemeClr val="dk1"/>
                </a:solidFill>
                <a:latin typeface="Calibri"/>
                <a:ea typeface="Calibri"/>
                <a:cs typeface="Calibri"/>
                <a:sym typeface="Calibri"/>
              </a:defRPr>
            </a:lvl6pPr>
            <a:lvl7pPr marL="0" marR="0" lvl="6" indent="0" algn="r" rtl="0">
              <a:spcBef>
                <a:spcPts val="0"/>
              </a:spcBef>
              <a:buNone/>
              <a:defRPr sz="1400" b="0" i="0" u="none" strike="noStrike" cap="none">
                <a:solidFill>
                  <a:schemeClr val="dk1"/>
                </a:solidFill>
                <a:latin typeface="Calibri"/>
                <a:ea typeface="Calibri"/>
                <a:cs typeface="Calibri"/>
                <a:sym typeface="Calibri"/>
              </a:defRPr>
            </a:lvl7pPr>
            <a:lvl8pPr marL="0" marR="0" lvl="7" indent="0" algn="r" rtl="0">
              <a:spcBef>
                <a:spcPts val="0"/>
              </a:spcBef>
              <a:buNone/>
              <a:defRPr sz="1400" b="0" i="0" u="none" strike="noStrike" cap="none">
                <a:solidFill>
                  <a:schemeClr val="dk1"/>
                </a:solidFill>
                <a:latin typeface="Calibri"/>
                <a:ea typeface="Calibri"/>
                <a:cs typeface="Calibri"/>
                <a:sym typeface="Calibri"/>
              </a:defRPr>
            </a:lvl8pPr>
            <a:lvl9pPr marL="0" marR="0" lvl="8" indent="0" algn="r" rtl="0">
              <a:spcBef>
                <a:spcPts val="0"/>
              </a:spcBef>
              <a:buNone/>
              <a:defRPr sz="14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70" name="Google Shape;70;p14"/>
          <p:cNvSpPr/>
          <p:nvPr/>
        </p:nvSpPr>
        <p:spPr>
          <a:xfrm>
            <a:off x="0" y="0"/>
            <a:ext cx="12192000" cy="381000"/>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cxnSp>
        <p:nvCxnSpPr>
          <p:cNvPr id="71" name="Google Shape;71;p14"/>
          <p:cNvCxnSpPr/>
          <p:nvPr/>
        </p:nvCxnSpPr>
        <p:spPr>
          <a:xfrm>
            <a:off x="203200" y="6019800"/>
            <a:ext cx="11684000" cy="0"/>
          </a:xfrm>
          <a:prstGeom prst="straightConnector1">
            <a:avLst/>
          </a:prstGeom>
          <a:noFill/>
          <a:ln w="9525" cap="flat" cmpd="sng">
            <a:solidFill>
              <a:srgbClr val="A5A5A5"/>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609601" y="381000"/>
            <a:ext cx="4011084" cy="10541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17365D"/>
              </a:buClr>
              <a:buSzPts val="2000"/>
              <a:buFont typeface="Helvetica Neue"/>
              <a:buNone/>
              <a:defRPr sz="2000" b="0" i="0">
                <a:solidFill>
                  <a:srgbClr val="17365D"/>
                </a:solidFill>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5"/>
          <p:cNvSpPr txBox="1">
            <a:spLocks noGrp="1"/>
          </p:cNvSpPr>
          <p:nvPr>
            <p:ph type="body" idx="1"/>
          </p:nvPr>
        </p:nvSpPr>
        <p:spPr>
          <a:xfrm>
            <a:off x="4766733" y="381000"/>
            <a:ext cx="6815667" cy="5562601"/>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640"/>
              </a:spcBef>
              <a:spcAft>
                <a:spcPts val="0"/>
              </a:spcAft>
              <a:buClr>
                <a:srgbClr val="DCA61E"/>
              </a:buClr>
              <a:buSzPts val="3200"/>
              <a:buChar char="•"/>
              <a:defRPr sz="3200" b="0" i="0">
                <a:solidFill>
                  <a:srgbClr val="17365D"/>
                </a:solidFill>
                <a:latin typeface="Calibri" panose="020F0502020204030204" pitchFamily="34" charset="0"/>
                <a:cs typeface="Calibri" panose="020F0502020204030204" pitchFamily="34" charset="0"/>
              </a:defRPr>
            </a:lvl1pPr>
            <a:lvl2pPr marL="914400" lvl="1" indent="-406400" algn="l">
              <a:lnSpc>
                <a:spcPct val="90000"/>
              </a:lnSpc>
              <a:spcBef>
                <a:spcPts val="560"/>
              </a:spcBef>
              <a:spcAft>
                <a:spcPts val="0"/>
              </a:spcAft>
              <a:buClr>
                <a:srgbClr val="DCA61E"/>
              </a:buClr>
              <a:buSzPts val="2800"/>
              <a:buChar char="–"/>
              <a:defRPr sz="2800">
                <a:solidFill>
                  <a:srgbClr val="17365D"/>
                </a:solidFill>
              </a:defRPr>
            </a:lvl2pPr>
            <a:lvl3pPr marL="1371600" lvl="2" indent="-381000" algn="l">
              <a:lnSpc>
                <a:spcPct val="90000"/>
              </a:lnSpc>
              <a:spcBef>
                <a:spcPts val="480"/>
              </a:spcBef>
              <a:spcAft>
                <a:spcPts val="0"/>
              </a:spcAft>
              <a:buClr>
                <a:srgbClr val="DCA61E"/>
              </a:buClr>
              <a:buSzPts val="2400"/>
              <a:buChar char="•"/>
              <a:defRPr sz="2400">
                <a:solidFill>
                  <a:srgbClr val="17365D"/>
                </a:solidFill>
              </a:defRPr>
            </a:lvl3pPr>
            <a:lvl4pPr marL="1828800" lvl="3" indent="-355600" algn="l">
              <a:lnSpc>
                <a:spcPct val="90000"/>
              </a:lnSpc>
              <a:spcBef>
                <a:spcPts val="400"/>
              </a:spcBef>
              <a:spcAft>
                <a:spcPts val="0"/>
              </a:spcAft>
              <a:buClr>
                <a:srgbClr val="DCA61E"/>
              </a:buClr>
              <a:buSzPts val="2000"/>
              <a:buChar char="–"/>
              <a:defRPr sz="2000">
                <a:solidFill>
                  <a:srgbClr val="17365D"/>
                </a:solidFill>
              </a:defRPr>
            </a:lvl4pPr>
            <a:lvl5pPr marL="2286000" lvl="4" indent="-355600" algn="l">
              <a:lnSpc>
                <a:spcPct val="90000"/>
              </a:lnSpc>
              <a:spcBef>
                <a:spcPts val="400"/>
              </a:spcBef>
              <a:spcAft>
                <a:spcPts val="0"/>
              </a:spcAft>
              <a:buClr>
                <a:srgbClr val="DCA61E"/>
              </a:buClr>
              <a:buSzPts val="2000"/>
              <a:buChar char="»"/>
              <a:defRPr sz="2000">
                <a:solidFill>
                  <a:srgbClr val="17365D"/>
                </a:solidFill>
              </a:defRPr>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dirty="0"/>
          </a:p>
        </p:txBody>
      </p:sp>
      <p:sp>
        <p:nvSpPr>
          <p:cNvPr id="75" name="Google Shape;75;p15"/>
          <p:cNvSpPr txBox="1">
            <a:spLocks noGrp="1"/>
          </p:cNvSpPr>
          <p:nvPr>
            <p:ph type="body" idx="2"/>
          </p:nvPr>
        </p:nvSpPr>
        <p:spPr>
          <a:xfrm>
            <a:off x="609601" y="1435101"/>
            <a:ext cx="4011084" cy="4508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80"/>
              </a:spcBef>
              <a:spcAft>
                <a:spcPts val="0"/>
              </a:spcAft>
              <a:buClr>
                <a:srgbClr val="17365D"/>
              </a:buClr>
              <a:buSzPts val="1400"/>
              <a:buNone/>
              <a:defRPr sz="1400" b="0" i="0">
                <a:solidFill>
                  <a:srgbClr val="17365D"/>
                </a:solidFill>
                <a:latin typeface="Calibri" panose="020F0502020204030204" pitchFamily="34" charset="0"/>
                <a:cs typeface="Calibri" panose="020F0502020204030204" pitchFamily="34" charset="0"/>
              </a:defRPr>
            </a:lvl1pPr>
            <a:lvl2pPr marL="914400" lvl="1" indent="-228600" algn="l">
              <a:lnSpc>
                <a:spcPct val="90000"/>
              </a:lnSpc>
              <a:spcBef>
                <a:spcPts val="240"/>
              </a:spcBef>
              <a:spcAft>
                <a:spcPts val="0"/>
              </a:spcAft>
              <a:buClr>
                <a:srgbClr val="244061"/>
              </a:buClr>
              <a:buSzPts val="1200"/>
              <a:buNone/>
              <a:defRPr sz="1200"/>
            </a:lvl2pPr>
            <a:lvl3pPr marL="1371600" lvl="2" indent="-228600" algn="l">
              <a:lnSpc>
                <a:spcPct val="90000"/>
              </a:lnSpc>
              <a:spcBef>
                <a:spcPts val="200"/>
              </a:spcBef>
              <a:spcAft>
                <a:spcPts val="0"/>
              </a:spcAft>
              <a:buClr>
                <a:srgbClr val="244061"/>
              </a:buClr>
              <a:buSzPts val="1000"/>
              <a:buNone/>
              <a:defRPr sz="1000"/>
            </a:lvl3pPr>
            <a:lvl4pPr marL="1828800" lvl="3" indent="-228600" algn="l">
              <a:lnSpc>
                <a:spcPct val="90000"/>
              </a:lnSpc>
              <a:spcBef>
                <a:spcPts val="180"/>
              </a:spcBef>
              <a:spcAft>
                <a:spcPts val="0"/>
              </a:spcAft>
              <a:buClr>
                <a:srgbClr val="244061"/>
              </a:buClr>
              <a:buSzPts val="900"/>
              <a:buNone/>
              <a:defRPr sz="900"/>
            </a:lvl4pPr>
            <a:lvl5pPr marL="2286000" lvl="4" indent="-228600" algn="l">
              <a:lnSpc>
                <a:spcPct val="90000"/>
              </a:lnSpc>
              <a:spcBef>
                <a:spcPts val="180"/>
              </a:spcBef>
              <a:spcAft>
                <a:spcPts val="0"/>
              </a:spcAft>
              <a:buClr>
                <a:srgbClr val="24406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dirty="0"/>
          </a:p>
        </p:txBody>
      </p:sp>
      <p:sp>
        <p:nvSpPr>
          <p:cNvPr id="76" name="Google Shape;76;p15"/>
          <p:cNvSpPr txBox="1">
            <a:spLocks noGrp="1"/>
          </p:cNvSpPr>
          <p:nvPr>
            <p:ph type="ftr" idx="11"/>
          </p:nvPr>
        </p:nvSpPr>
        <p:spPr>
          <a:xfrm>
            <a:off x="66040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7" name="Google Shape;77;p15"/>
          <p:cNvSpPr txBox="1">
            <a:spLocks noGrp="1"/>
          </p:cNvSpPr>
          <p:nvPr>
            <p:ph type="sldNum" idx="12"/>
          </p:nvPr>
        </p:nvSpPr>
        <p:spPr>
          <a:xfrm>
            <a:off x="10769600" y="6356351"/>
            <a:ext cx="8128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b="0" i="0" u="none" strike="noStrike" cap="none">
                <a:solidFill>
                  <a:schemeClr val="dk1"/>
                </a:solidFill>
                <a:latin typeface="Calibri"/>
                <a:ea typeface="Calibri"/>
                <a:cs typeface="Calibri"/>
                <a:sym typeface="Calibri"/>
              </a:defRPr>
            </a:lvl1pPr>
            <a:lvl2pPr marL="0" marR="0" lvl="1" indent="0" algn="r" rtl="0">
              <a:spcBef>
                <a:spcPts val="0"/>
              </a:spcBef>
              <a:buNone/>
              <a:defRPr sz="1400" b="0" i="0" u="none" strike="noStrike" cap="none">
                <a:solidFill>
                  <a:schemeClr val="dk1"/>
                </a:solidFill>
                <a:latin typeface="Calibri"/>
                <a:ea typeface="Calibri"/>
                <a:cs typeface="Calibri"/>
                <a:sym typeface="Calibri"/>
              </a:defRPr>
            </a:lvl2pPr>
            <a:lvl3pPr marL="0" marR="0" lvl="2" indent="0" algn="r" rtl="0">
              <a:spcBef>
                <a:spcPts val="0"/>
              </a:spcBef>
              <a:buNone/>
              <a:defRPr sz="1400" b="0" i="0" u="none" strike="noStrike" cap="none">
                <a:solidFill>
                  <a:schemeClr val="dk1"/>
                </a:solidFill>
                <a:latin typeface="Calibri"/>
                <a:ea typeface="Calibri"/>
                <a:cs typeface="Calibri"/>
                <a:sym typeface="Calibri"/>
              </a:defRPr>
            </a:lvl3pPr>
            <a:lvl4pPr marL="0" marR="0" lvl="3" indent="0" algn="r" rtl="0">
              <a:spcBef>
                <a:spcPts val="0"/>
              </a:spcBef>
              <a:buNone/>
              <a:defRPr sz="1400" b="0" i="0" u="none" strike="noStrike" cap="none">
                <a:solidFill>
                  <a:schemeClr val="dk1"/>
                </a:solidFill>
                <a:latin typeface="Calibri"/>
                <a:ea typeface="Calibri"/>
                <a:cs typeface="Calibri"/>
                <a:sym typeface="Calibri"/>
              </a:defRPr>
            </a:lvl4pPr>
            <a:lvl5pPr marL="0" marR="0" lvl="4" indent="0" algn="r" rtl="0">
              <a:spcBef>
                <a:spcPts val="0"/>
              </a:spcBef>
              <a:buNone/>
              <a:defRPr sz="1400" b="0" i="0" u="none" strike="noStrike" cap="none">
                <a:solidFill>
                  <a:schemeClr val="dk1"/>
                </a:solidFill>
                <a:latin typeface="Calibri"/>
                <a:ea typeface="Calibri"/>
                <a:cs typeface="Calibri"/>
                <a:sym typeface="Calibri"/>
              </a:defRPr>
            </a:lvl5pPr>
            <a:lvl6pPr marL="0" marR="0" lvl="5" indent="0" algn="r" rtl="0">
              <a:spcBef>
                <a:spcPts val="0"/>
              </a:spcBef>
              <a:buNone/>
              <a:defRPr sz="1400" b="0" i="0" u="none" strike="noStrike" cap="none">
                <a:solidFill>
                  <a:schemeClr val="dk1"/>
                </a:solidFill>
                <a:latin typeface="Calibri"/>
                <a:ea typeface="Calibri"/>
                <a:cs typeface="Calibri"/>
                <a:sym typeface="Calibri"/>
              </a:defRPr>
            </a:lvl6pPr>
            <a:lvl7pPr marL="0" marR="0" lvl="6" indent="0" algn="r" rtl="0">
              <a:spcBef>
                <a:spcPts val="0"/>
              </a:spcBef>
              <a:buNone/>
              <a:defRPr sz="1400" b="0" i="0" u="none" strike="noStrike" cap="none">
                <a:solidFill>
                  <a:schemeClr val="dk1"/>
                </a:solidFill>
                <a:latin typeface="Calibri"/>
                <a:ea typeface="Calibri"/>
                <a:cs typeface="Calibri"/>
                <a:sym typeface="Calibri"/>
              </a:defRPr>
            </a:lvl7pPr>
            <a:lvl8pPr marL="0" marR="0" lvl="7" indent="0" algn="r" rtl="0">
              <a:spcBef>
                <a:spcPts val="0"/>
              </a:spcBef>
              <a:buNone/>
              <a:defRPr sz="1400" b="0" i="0" u="none" strike="noStrike" cap="none">
                <a:solidFill>
                  <a:schemeClr val="dk1"/>
                </a:solidFill>
                <a:latin typeface="Calibri"/>
                <a:ea typeface="Calibri"/>
                <a:cs typeface="Calibri"/>
                <a:sym typeface="Calibri"/>
              </a:defRPr>
            </a:lvl8pPr>
            <a:lvl9pPr marL="0" marR="0" lvl="8" indent="0" algn="r" rtl="0">
              <a:spcBef>
                <a:spcPts val="0"/>
              </a:spcBef>
              <a:buNone/>
              <a:defRPr sz="14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78" name="Google Shape;78;p15"/>
          <p:cNvSpPr/>
          <p:nvPr/>
        </p:nvSpPr>
        <p:spPr>
          <a:xfrm>
            <a:off x="0" y="0"/>
            <a:ext cx="12192000" cy="381000"/>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cxnSp>
        <p:nvCxnSpPr>
          <p:cNvPr id="79" name="Google Shape;79;p15"/>
          <p:cNvCxnSpPr/>
          <p:nvPr/>
        </p:nvCxnSpPr>
        <p:spPr>
          <a:xfrm>
            <a:off x="203200" y="6019800"/>
            <a:ext cx="11684000" cy="0"/>
          </a:xfrm>
          <a:prstGeom prst="straightConnector1">
            <a:avLst/>
          </a:prstGeom>
          <a:noFill/>
          <a:ln w="9525" cap="flat" cmpd="sng">
            <a:solidFill>
              <a:srgbClr val="A5A5A5"/>
            </a:solidFill>
            <a:prstDash val="solid"/>
            <a:round/>
            <a:headEnd type="none" w="sm" len="sm"/>
            <a:tailEnd type="none" w="sm" len="sm"/>
          </a:ln>
        </p:spPr>
      </p:cxnSp>
      <p:pic>
        <p:nvPicPr>
          <p:cNvPr id="2" name="Picture 1">
            <a:extLst>
              <a:ext uri="{FF2B5EF4-FFF2-40B4-BE49-F238E27FC236}">
                <a16:creationId xmlns:a16="http://schemas.microsoft.com/office/drawing/2014/main" id="{F1F6F375-09A4-AEAF-976B-FC1A5A110BFB}"/>
              </a:ext>
            </a:extLst>
          </p:cNvPr>
          <p:cNvPicPr>
            <a:picLocks noChangeAspect="1"/>
          </p:cNvPicPr>
          <p:nvPr userDrawn="1"/>
        </p:nvPicPr>
        <p:blipFill>
          <a:blip r:embed="rId2"/>
          <a:stretch>
            <a:fillRect/>
          </a:stretch>
        </p:blipFill>
        <p:spPr>
          <a:xfrm>
            <a:off x="186784" y="6180999"/>
            <a:ext cx="2417536" cy="53910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17365D"/>
              </a:buClr>
              <a:buSzPts val="2000"/>
              <a:buFont typeface="Helvetica Neue"/>
              <a:buNone/>
              <a:defRPr sz="2000" b="0" i="0">
                <a:solidFill>
                  <a:srgbClr val="17365D"/>
                </a:solidFill>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3" name="Google Shape;83;p16"/>
          <p:cNvSpPr>
            <a:spLocks noGrp="1"/>
          </p:cNvSpPr>
          <p:nvPr>
            <p:ph type="pic" idx="2"/>
          </p:nvPr>
        </p:nvSpPr>
        <p:spPr>
          <a:xfrm>
            <a:off x="2389717" y="612775"/>
            <a:ext cx="7315200" cy="4114800"/>
          </a:xfrm>
          <a:prstGeom prst="rect">
            <a:avLst/>
          </a:prstGeom>
          <a:noFill/>
          <a:ln>
            <a:noFill/>
          </a:ln>
        </p:spPr>
        <p:txBody>
          <a:bodyPr/>
          <a:lstStyle>
            <a:lvl1pPr>
              <a:defRPr b="0" i="0">
                <a:latin typeface="Calibri" panose="020F0502020204030204" pitchFamily="34" charset="0"/>
                <a:cs typeface="Calibri" panose="020F0502020204030204" pitchFamily="34" charset="0"/>
              </a:defRPr>
            </a:lvl1pPr>
          </a:lstStyle>
          <a:p>
            <a:endParaRPr lang="en-US" dirty="0"/>
          </a:p>
        </p:txBody>
      </p:sp>
      <p:sp>
        <p:nvSpPr>
          <p:cNvPr id="84" name="Google Shape;84;p16"/>
          <p:cNvSpPr txBox="1">
            <a:spLocks noGrp="1"/>
          </p:cNvSpPr>
          <p:nvPr>
            <p:ph type="body" idx="1"/>
          </p:nvPr>
        </p:nvSpPr>
        <p:spPr>
          <a:xfrm>
            <a:off x="2389717" y="5367338"/>
            <a:ext cx="7315200" cy="5000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80"/>
              </a:spcBef>
              <a:spcAft>
                <a:spcPts val="0"/>
              </a:spcAft>
              <a:buClr>
                <a:srgbClr val="17365D"/>
              </a:buClr>
              <a:buSzPts val="1400"/>
              <a:buNone/>
              <a:defRPr sz="1400" b="0" i="0">
                <a:solidFill>
                  <a:srgbClr val="17365D"/>
                </a:solidFill>
                <a:latin typeface="Calibri" panose="020F0502020204030204" pitchFamily="34" charset="0"/>
                <a:cs typeface="Calibri" panose="020F0502020204030204" pitchFamily="34" charset="0"/>
              </a:defRPr>
            </a:lvl1pPr>
            <a:lvl2pPr marL="914400" lvl="1" indent="-228600" algn="l">
              <a:lnSpc>
                <a:spcPct val="90000"/>
              </a:lnSpc>
              <a:spcBef>
                <a:spcPts val="240"/>
              </a:spcBef>
              <a:spcAft>
                <a:spcPts val="0"/>
              </a:spcAft>
              <a:buClr>
                <a:srgbClr val="244061"/>
              </a:buClr>
              <a:buSzPts val="1200"/>
              <a:buNone/>
              <a:defRPr sz="1200"/>
            </a:lvl2pPr>
            <a:lvl3pPr marL="1371600" lvl="2" indent="-228600" algn="l">
              <a:lnSpc>
                <a:spcPct val="90000"/>
              </a:lnSpc>
              <a:spcBef>
                <a:spcPts val="200"/>
              </a:spcBef>
              <a:spcAft>
                <a:spcPts val="0"/>
              </a:spcAft>
              <a:buClr>
                <a:srgbClr val="244061"/>
              </a:buClr>
              <a:buSzPts val="1000"/>
              <a:buNone/>
              <a:defRPr sz="1000"/>
            </a:lvl3pPr>
            <a:lvl4pPr marL="1828800" lvl="3" indent="-228600" algn="l">
              <a:lnSpc>
                <a:spcPct val="90000"/>
              </a:lnSpc>
              <a:spcBef>
                <a:spcPts val="180"/>
              </a:spcBef>
              <a:spcAft>
                <a:spcPts val="0"/>
              </a:spcAft>
              <a:buClr>
                <a:srgbClr val="244061"/>
              </a:buClr>
              <a:buSzPts val="900"/>
              <a:buNone/>
              <a:defRPr sz="900"/>
            </a:lvl4pPr>
            <a:lvl5pPr marL="2286000" lvl="4" indent="-228600" algn="l">
              <a:lnSpc>
                <a:spcPct val="90000"/>
              </a:lnSpc>
              <a:spcBef>
                <a:spcPts val="180"/>
              </a:spcBef>
              <a:spcAft>
                <a:spcPts val="0"/>
              </a:spcAft>
              <a:buClr>
                <a:srgbClr val="24406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dirty="0"/>
          </a:p>
        </p:txBody>
      </p:sp>
      <p:sp>
        <p:nvSpPr>
          <p:cNvPr id="85" name="Google Shape;85;p16"/>
          <p:cNvSpPr txBox="1">
            <a:spLocks noGrp="1"/>
          </p:cNvSpPr>
          <p:nvPr>
            <p:ph type="ftr" idx="11"/>
          </p:nvPr>
        </p:nvSpPr>
        <p:spPr>
          <a:xfrm>
            <a:off x="65024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6" name="Google Shape;86;p16"/>
          <p:cNvSpPr txBox="1">
            <a:spLocks noGrp="1"/>
          </p:cNvSpPr>
          <p:nvPr>
            <p:ph type="sldNum" idx="12"/>
          </p:nvPr>
        </p:nvSpPr>
        <p:spPr>
          <a:xfrm>
            <a:off x="10668000" y="6356351"/>
            <a:ext cx="9144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b="0" i="0" u="none" strike="noStrike" cap="none">
                <a:solidFill>
                  <a:schemeClr val="dk1"/>
                </a:solidFill>
                <a:latin typeface="Calibri"/>
                <a:ea typeface="Calibri"/>
                <a:cs typeface="Calibri"/>
                <a:sym typeface="Calibri"/>
              </a:defRPr>
            </a:lvl1pPr>
            <a:lvl2pPr marL="0" marR="0" lvl="1" indent="0" algn="r" rtl="0">
              <a:spcBef>
                <a:spcPts val="0"/>
              </a:spcBef>
              <a:buNone/>
              <a:defRPr sz="1400" b="0" i="0" u="none" strike="noStrike" cap="none">
                <a:solidFill>
                  <a:schemeClr val="dk1"/>
                </a:solidFill>
                <a:latin typeface="Calibri"/>
                <a:ea typeface="Calibri"/>
                <a:cs typeface="Calibri"/>
                <a:sym typeface="Calibri"/>
              </a:defRPr>
            </a:lvl2pPr>
            <a:lvl3pPr marL="0" marR="0" lvl="2" indent="0" algn="r" rtl="0">
              <a:spcBef>
                <a:spcPts val="0"/>
              </a:spcBef>
              <a:buNone/>
              <a:defRPr sz="1400" b="0" i="0" u="none" strike="noStrike" cap="none">
                <a:solidFill>
                  <a:schemeClr val="dk1"/>
                </a:solidFill>
                <a:latin typeface="Calibri"/>
                <a:ea typeface="Calibri"/>
                <a:cs typeface="Calibri"/>
                <a:sym typeface="Calibri"/>
              </a:defRPr>
            </a:lvl3pPr>
            <a:lvl4pPr marL="0" marR="0" lvl="3" indent="0" algn="r" rtl="0">
              <a:spcBef>
                <a:spcPts val="0"/>
              </a:spcBef>
              <a:buNone/>
              <a:defRPr sz="1400" b="0" i="0" u="none" strike="noStrike" cap="none">
                <a:solidFill>
                  <a:schemeClr val="dk1"/>
                </a:solidFill>
                <a:latin typeface="Calibri"/>
                <a:ea typeface="Calibri"/>
                <a:cs typeface="Calibri"/>
                <a:sym typeface="Calibri"/>
              </a:defRPr>
            </a:lvl4pPr>
            <a:lvl5pPr marL="0" marR="0" lvl="4" indent="0" algn="r" rtl="0">
              <a:spcBef>
                <a:spcPts val="0"/>
              </a:spcBef>
              <a:buNone/>
              <a:defRPr sz="1400" b="0" i="0" u="none" strike="noStrike" cap="none">
                <a:solidFill>
                  <a:schemeClr val="dk1"/>
                </a:solidFill>
                <a:latin typeface="Calibri"/>
                <a:ea typeface="Calibri"/>
                <a:cs typeface="Calibri"/>
                <a:sym typeface="Calibri"/>
              </a:defRPr>
            </a:lvl5pPr>
            <a:lvl6pPr marL="0" marR="0" lvl="5" indent="0" algn="r" rtl="0">
              <a:spcBef>
                <a:spcPts val="0"/>
              </a:spcBef>
              <a:buNone/>
              <a:defRPr sz="1400" b="0" i="0" u="none" strike="noStrike" cap="none">
                <a:solidFill>
                  <a:schemeClr val="dk1"/>
                </a:solidFill>
                <a:latin typeface="Calibri"/>
                <a:ea typeface="Calibri"/>
                <a:cs typeface="Calibri"/>
                <a:sym typeface="Calibri"/>
              </a:defRPr>
            </a:lvl6pPr>
            <a:lvl7pPr marL="0" marR="0" lvl="6" indent="0" algn="r" rtl="0">
              <a:spcBef>
                <a:spcPts val="0"/>
              </a:spcBef>
              <a:buNone/>
              <a:defRPr sz="1400" b="0" i="0" u="none" strike="noStrike" cap="none">
                <a:solidFill>
                  <a:schemeClr val="dk1"/>
                </a:solidFill>
                <a:latin typeface="Calibri"/>
                <a:ea typeface="Calibri"/>
                <a:cs typeface="Calibri"/>
                <a:sym typeface="Calibri"/>
              </a:defRPr>
            </a:lvl7pPr>
            <a:lvl8pPr marL="0" marR="0" lvl="7" indent="0" algn="r" rtl="0">
              <a:spcBef>
                <a:spcPts val="0"/>
              </a:spcBef>
              <a:buNone/>
              <a:defRPr sz="1400" b="0" i="0" u="none" strike="noStrike" cap="none">
                <a:solidFill>
                  <a:schemeClr val="dk1"/>
                </a:solidFill>
                <a:latin typeface="Calibri"/>
                <a:ea typeface="Calibri"/>
                <a:cs typeface="Calibri"/>
                <a:sym typeface="Calibri"/>
              </a:defRPr>
            </a:lvl8pPr>
            <a:lvl9pPr marL="0" marR="0" lvl="8" indent="0" algn="r" rtl="0">
              <a:spcBef>
                <a:spcPts val="0"/>
              </a:spcBef>
              <a:buNone/>
              <a:defRPr sz="14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87" name="Google Shape;87;p16"/>
          <p:cNvSpPr/>
          <p:nvPr/>
        </p:nvSpPr>
        <p:spPr>
          <a:xfrm>
            <a:off x="0" y="0"/>
            <a:ext cx="12192000" cy="381000"/>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cxnSp>
        <p:nvCxnSpPr>
          <p:cNvPr id="88" name="Google Shape;88;p16"/>
          <p:cNvCxnSpPr/>
          <p:nvPr/>
        </p:nvCxnSpPr>
        <p:spPr>
          <a:xfrm>
            <a:off x="203200" y="6019800"/>
            <a:ext cx="11684000" cy="0"/>
          </a:xfrm>
          <a:prstGeom prst="straightConnector1">
            <a:avLst/>
          </a:prstGeom>
          <a:noFill/>
          <a:ln w="9525" cap="flat" cmpd="sng">
            <a:solidFill>
              <a:srgbClr val="A5A5A5"/>
            </a:solidFill>
            <a:prstDash val="solid"/>
            <a:round/>
            <a:headEnd type="none" w="sm" len="sm"/>
            <a:tailEnd type="none" w="sm" len="sm"/>
          </a:ln>
        </p:spPr>
      </p:cxnSp>
      <p:pic>
        <p:nvPicPr>
          <p:cNvPr id="2" name="Picture 1">
            <a:extLst>
              <a:ext uri="{FF2B5EF4-FFF2-40B4-BE49-F238E27FC236}">
                <a16:creationId xmlns:a16="http://schemas.microsoft.com/office/drawing/2014/main" id="{9DD7EC6D-0057-34DD-7F77-01F4495693A8}"/>
              </a:ext>
            </a:extLst>
          </p:cNvPr>
          <p:cNvPicPr>
            <a:picLocks noChangeAspect="1"/>
          </p:cNvPicPr>
          <p:nvPr userDrawn="1"/>
        </p:nvPicPr>
        <p:blipFill>
          <a:blip r:embed="rId2"/>
          <a:stretch>
            <a:fillRect/>
          </a:stretch>
        </p:blipFill>
        <p:spPr>
          <a:xfrm>
            <a:off x="186784" y="6180999"/>
            <a:ext cx="2417536" cy="53910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609600" y="381000"/>
            <a:ext cx="10972800" cy="103663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17365D"/>
              </a:buClr>
              <a:buSzPts val="3600"/>
              <a:buFont typeface="Helvetica Neue"/>
              <a:buNone/>
              <a:defRPr b="0" i="0">
                <a:solidFill>
                  <a:srgbClr val="17365D"/>
                </a:solidFill>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92" name="Google Shape;92;p17"/>
          <p:cNvSpPr txBox="1">
            <a:spLocks noGrp="1"/>
          </p:cNvSpPr>
          <p:nvPr>
            <p:ph type="body" idx="1"/>
          </p:nvPr>
        </p:nvSpPr>
        <p:spPr>
          <a:xfrm rot="5400000">
            <a:off x="3962400" y="-1752599"/>
            <a:ext cx="4267200" cy="109728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640"/>
              </a:spcBef>
              <a:spcAft>
                <a:spcPts val="0"/>
              </a:spcAft>
              <a:buClr>
                <a:srgbClr val="17365D"/>
              </a:buClr>
              <a:buSzPts val="3200"/>
              <a:buChar char="•"/>
              <a:defRPr b="0" i="0">
                <a:solidFill>
                  <a:srgbClr val="17365D"/>
                </a:solidFill>
                <a:latin typeface="Calibri" panose="020F0502020204030204" pitchFamily="34" charset="0"/>
                <a:cs typeface="Calibri" panose="020F0502020204030204" pitchFamily="34" charset="0"/>
              </a:defRPr>
            </a:lvl1pPr>
            <a:lvl2pPr marL="914400" lvl="1" indent="-406400" algn="l">
              <a:lnSpc>
                <a:spcPct val="90000"/>
              </a:lnSpc>
              <a:spcBef>
                <a:spcPts val="560"/>
              </a:spcBef>
              <a:spcAft>
                <a:spcPts val="0"/>
              </a:spcAft>
              <a:buClr>
                <a:srgbClr val="17365D"/>
              </a:buClr>
              <a:buSzPts val="2800"/>
              <a:buChar char="–"/>
              <a:defRPr>
                <a:solidFill>
                  <a:srgbClr val="17365D"/>
                </a:solidFill>
              </a:defRPr>
            </a:lvl2pPr>
            <a:lvl3pPr marL="1371600" lvl="2" indent="-381000" algn="l">
              <a:lnSpc>
                <a:spcPct val="90000"/>
              </a:lnSpc>
              <a:spcBef>
                <a:spcPts val="480"/>
              </a:spcBef>
              <a:spcAft>
                <a:spcPts val="0"/>
              </a:spcAft>
              <a:buClr>
                <a:srgbClr val="17365D"/>
              </a:buClr>
              <a:buSzPts val="2400"/>
              <a:buChar char="•"/>
              <a:defRPr>
                <a:solidFill>
                  <a:srgbClr val="17365D"/>
                </a:solidFill>
              </a:defRPr>
            </a:lvl3pPr>
            <a:lvl4pPr marL="1828800" lvl="3" indent="-355600" algn="l">
              <a:lnSpc>
                <a:spcPct val="90000"/>
              </a:lnSpc>
              <a:spcBef>
                <a:spcPts val="400"/>
              </a:spcBef>
              <a:spcAft>
                <a:spcPts val="0"/>
              </a:spcAft>
              <a:buClr>
                <a:srgbClr val="17365D"/>
              </a:buClr>
              <a:buSzPts val="2000"/>
              <a:buChar char="–"/>
              <a:defRPr>
                <a:solidFill>
                  <a:srgbClr val="17365D"/>
                </a:solidFill>
              </a:defRPr>
            </a:lvl4pPr>
            <a:lvl5pPr marL="2286000" lvl="4" indent="-355600" algn="l">
              <a:lnSpc>
                <a:spcPct val="90000"/>
              </a:lnSpc>
              <a:spcBef>
                <a:spcPts val="400"/>
              </a:spcBef>
              <a:spcAft>
                <a:spcPts val="0"/>
              </a:spcAft>
              <a:buClr>
                <a:srgbClr val="17365D"/>
              </a:buClr>
              <a:buSzPts val="2000"/>
              <a:buChar char="»"/>
              <a:defRPr>
                <a:solidFill>
                  <a:srgbClr val="17365D"/>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93" name="Google Shape;93;p1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4" name="Google Shape;94;p1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800" b="0" i="0" u="none" strike="noStrike" cap="none">
                <a:solidFill>
                  <a:schemeClr val="dk1"/>
                </a:solidFill>
                <a:latin typeface="Calibri"/>
                <a:ea typeface="Calibri"/>
                <a:cs typeface="Calibri"/>
                <a:sym typeface="Calibri"/>
              </a:defRPr>
            </a:lvl1pPr>
            <a:lvl2pPr marL="0" marR="0" lvl="1" indent="0" algn="r" rtl="0">
              <a:spcBef>
                <a:spcPts val="0"/>
              </a:spcBef>
              <a:buNone/>
              <a:defRPr sz="1800" b="0" i="0" u="none" strike="noStrike" cap="none">
                <a:solidFill>
                  <a:schemeClr val="dk1"/>
                </a:solidFill>
                <a:latin typeface="Calibri"/>
                <a:ea typeface="Calibri"/>
                <a:cs typeface="Calibri"/>
                <a:sym typeface="Calibri"/>
              </a:defRPr>
            </a:lvl2pPr>
            <a:lvl3pPr marL="0" marR="0" lvl="2" indent="0" algn="r" rtl="0">
              <a:spcBef>
                <a:spcPts val="0"/>
              </a:spcBef>
              <a:buNone/>
              <a:defRPr sz="1800" b="0" i="0" u="none" strike="noStrike" cap="none">
                <a:solidFill>
                  <a:schemeClr val="dk1"/>
                </a:solidFill>
                <a:latin typeface="Calibri"/>
                <a:ea typeface="Calibri"/>
                <a:cs typeface="Calibri"/>
                <a:sym typeface="Calibri"/>
              </a:defRPr>
            </a:lvl3pPr>
            <a:lvl4pPr marL="0" marR="0" lvl="3" indent="0" algn="r" rtl="0">
              <a:spcBef>
                <a:spcPts val="0"/>
              </a:spcBef>
              <a:buNone/>
              <a:defRPr sz="1800" b="0" i="0" u="none" strike="noStrike" cap="none">
                <a:solidFill>
                  <a:schemeClr val="dk1"/>
                </a:solidFill>
                <a:latin typeface="Calibri"/>
                <a:ea typeface="Calibri"/>
                <a:cs typeface="Calibri"/>
                <a:sym typeface="Calibri"/>
              </a:defRPr>
            </a:lvl4pPr>
            <a:lvl5pPr marL="0" marR="0" lvl="4" indent="0" algn="r" rtl="0">
              <a:spcBef>
                <a:spcPts val="0"/>
              </a:spcBef>
              <a:buNone/>
              <a:defRPr sz="1800" b="0" i="0" u="none" strike="noStrike" cap="none">
                <a:solidFill>
                  <a:schemeClr val="dk1"/>
                </a:solidFill>
                <a:latin typeface="Calibri"/>
                <a:ea typeface="Calibri"/>
                <a:cs typeface="Calibri"/>
                <a:sym typeface="Calibri"/>
              </a:defRPr>
            </a:lvl5pPr>
            <a:lvl6pPr marL="0" marR="0" lvl="5" indent="0" algn="r" rtl="0">
              <a:spcBef>
                <a:spcPts val="0"/>
              </a:spcBef>
              <a:buNone/>
              <a:defRPr sz="1800" b="0" i="0" u="none" strike="noStrike" cap="none">
                <a:solidFill>
                  <a:schemeClr val="dk1"/>
                </a:solidFill>
                <a:latin typeface="Calibri"/>
                <a:ea typeface="Calibri"/>
                <a:cs typeface="Calibri"/>
                <a:sym typeface="Calibri"/>
              </a:defRPr>
            </a:lvl6pPr>
            <a:lvl7pPr marL="0" marR="0" lvl="6" indent="0" algn="r" rtl="0">
              <a:spcBef>
                <a:spcPts val="0"/>
              </a:spcBef>
              <a:buNone/>
              <a:defRPr sz="1800" b="0" i="0" u="none" strike="noStrike" cap="none">
                <a:solidFill>
                  <a:schemeClr val="dk1"/>
                </a:solidFill>
                <a:latin typeface="Calibri"/>
                <a:ea typeface="Calibri"/>
                <a:cs typeface="Calibri"/>
                <a:sym typeface="Calibri"/>
              </a:defRPr>
            </a:lvl7pPr>
            <a:lvl8pPr marL="0" marR="0" lvl="7" indent="0" algn="r" rtl="0">
              <a:spcBef>
                <a:spcPts val="0"/>
              </a:spcBef>
              <a:buNone/>
              <a:defRPr sz="1800" b="0" i="0" u="none" strike="noStrike" cap="none">
                <a:solidFill>
                  <a:schemeClr val="dk1"/>
                </a:solidFill>
                <a:latin typeface="Calibri"/>
                <a:ea typeface="Calibri"/>
                <a:cs typeface="Calibri"/>
                <a:sym typeface="Calibri"/>
              </a:defRPr>
            </a:lvl8pPr>
            <a:lvl9pPr marL="0" marR="0" lvl="8" indent="0" algn="r" rtl="0">
              <a:spcBef>
                <a:spcPts val="0"/>
              </a:spcBef>
              <a:buNone/>
              <a:defRPr sz="1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95" name="Google Shape;95;p17"/>
          <p:cNvSpPr/>
          <p:nvPr/>
        </p:nvSpPr>
        <p:spPr>
          <a:xfrm>
            <a:off x="0" y="0"/>
            <a:ext cx="12192000" cy="381000"/>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cxnSp>
        <p:nvCxnSpPr>
          <p:cNvPr id="96" name="Google Shape;96;p17"/>
          <p:cNvCxnSpPr/>
          <p:nvPr/>
        </p:nvCxnSpPr>
        <p:spPr>
          <a:xfrm>
            <a:off x="203200" y="6019800"/>
            <a:ext cx="11684000" cy="0"/>
          </a:xfrm>
          <a:prstGeom prst="straightConnector1">
            <a:avLst/>
          </a:prstGeom>
          <a:noFill/>
          <a:ln w="9525" cap="flat" cmpd="sng">
            <a:solidFill>
              <a:srgbClr val="A5A5A5"/>
            </a:solidFill>
            <a:prstDash val="solid"/>
            <a:round/>
            <a:headEnd type="none" w="sm" len="sm"/>
            <a:tailEnd type="none" w="sm" len="sm"/>
          </a:ln>
        </p:spPr>
      </p:cxnSp>
      <p:pic>
        <p:nvPicPr>
          <p:cNvPr id="2" name="Picture 1">
            <a:extLst>
              <a:ext uri="{FF2B5EF4-FFF2-40B4-BE49-F238E27FC236}">
                <a16:creationId xmlns:a16="http://schemas.microsoft.com/office/drawing/2014/main" id="{DD0163DC-0EB1-AB6C-8D3C-01F86F007C79}"/>
              </a:ext>
            </a:extLst>
          </p:cNvPr>
          <p:cNvPicPr>
            <a:picLocks noChangeAspect="1"/>
          </p:cNvPicPr>
          <p:nvPr userDrawn="1"/>
        </p:nvPicPr>
        <p:blipFill>
          <a:blip r:embed="rId2"/>
          <a:stretch>
            <a:fillRect/>
          </a:stretch>
        </p:blipFill>
        <p:spPr>
          <a:xfrm>
            <a:off x="186784" y="6180999"/>
            <a:ext cx="2417536" cy="53910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rot="5400000">
            <a:off x="7505699" y="1790701"/>
            <a:ext cx="5410201"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17365D"/>
              </a:buClr>
              <a:buSzPts val="3600"/>
              <a:buFont typeface="Helvetica Neue"/>
              <a:buNone/>
              <a:defRPr b="0" i="0">
                <a:solidFill>
                  <a:srgbClr val="17365D"/>
                </a:solidFill>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00" name="Google Shape;100;p18"/>
          <p:cNvSpPr txBox="1">
            <a:spLocks noGrp="1"/>
          </p:cNvSpPr>
          <p:nvPr>
            <p:ph type="body" idx="1"/>
          </p:nvPr>
        </p:nvSpPr>
        <p:spPr>
          <a:xfrm rot="5400000">
            <a:off x="1955800" y="-812799"/>
            <a:ext cx="5334001" cy="80264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640"/>
              </a:spcBef>
              <a:spcAft>
                <a:spcPts val="0"/>
              </a:spcAft>
              <a:buClr>
                <a:srgbClr val="17365D"/>
              </a:buClr>
              <a:buSzPts val="3200"/>
              <a:buChar char="•"/>
              <a:defRPr b="0" i="0">
                <a:solidFill>
                  <a:srgbClr val="17365D"/>
                </a:solidFill>
                <a:latin typeface="Calibri" panose="020F0502020204030204" pitchFamily="34" charset="0"/>
                <a:cs typeface="Calibri" panose="020F0502020204030204" pitchFamily="34" charset="0"/>
              </a:defRPr>
            </a:lvl1pPr>
            <a:lvl2pPr marL="914400" lvl="1" indent="-406400" algn="l">
              <a:lnSpc>
                <a:spcPct val="90000"/>
              </a:lnSpc>
              <a:spcBef>
                <a:spcPts val="560"/>
              </a:spcBef>
              <a:spcAft>
                <a:spcPts val="0"/>
              </a:spcAft>
              <a:buClr>
                <a:srgbClr val="17365D"/>
              </a:buClr>
              <a:buSzPts val="2800"/>
              <a:buChar char="–"/>
              <a:defRPr>
                <a:solidFill>
                  <a:srgbClr val="17365D"/>
                </a:solidFill>
              </a:defRPr>
            </a:lvl2pPr>
            <a:lvl3pPr marL="1371600" lvl="2" indent="-381000" algn="l">
              <a:lnSpc>
                <a:spcPct val="90000"/>
              </a:lnSpc>
              <a:spcBef>
                <a:spcPts val="480"/>
              </a:spcBef>
              <a:spcAft>
                <a:spcPts val="0"/>
              </a:spcAft>
              <a:buClr>
                <a:srgbClr val="17365D"/>
              </a:buClr>
              <a:buSzPts val="2400"/>
              <a:buChar char="•"/>
              <a:defRPr>
                <a:solidFill>
                  <a:srgbClr val="17365D"/>
                </a:solidFill>
              </a:defRPr>
            </a:lvl3pPr>
            <a:lvl4pPr marL="1828800" lvl="3" indent="-355600" algn="l">
              <a:lnSpc>
                <a:spcPct val="90000"/>
              </a:lnSpc>
              <a:spcBef>
                <a:spcPts val="400"/>
              </a:spcBef>
              <a:spcAft>
                <a:spcPts val="0"/>
              </a:spcAft>
              <a:buClr>
                <a:srgbClr val="17365D"/>
              </a:buClr>
              <a:buSzPts val="2000"/>
              <a:buChar char="–"/>
              <a:defRPr>
                <a:solidFill>
                  <a:srgbClr val="17365D"/>
                </a:solidFill>
              </a:defRPr>
            </a:lvl4pPr>
            <a:lvl5pPr marL="2286000" lvl="4" indent="-355600" algn="l">
              <a:lnSpc>
                <a:spcPct val="90000"/>
              </a:lnSpc>
              <a:spcBef>
                <a:spcPts val="400"/>
              </a:spcBef>
              <a:spcAft>
                <a:spcPts val="0"/>
              </a:spcAft>
              <a:buClr>
                <a:srgbClr val="17365D"/>
              </a:buClr>
              <a:buSzPts val="2000"/>
              <a:buChar char="»"/>
              <a:defRPr>
                <a:solidFill>
                  <a:srgbClr val="17365D"/>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101" name="Google Shape;101;p1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2" name="Google Shape;102;p1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
        <p:nvSpPr>
          <p:cNvPr id="103" name="Google Shape;103;p18"/>
          <p:cNvSpPr/>
          <p:nvPr/>
        </p:nvSpPr>
        <p:spPr>
          <a:xfrm>
            <a:off x="0" y="0"/>
            <a:ext cx="12192000" cy="381000"/>
          </a:xfrm>
          <a:prstGeom prst="rect">
            <a:avLst/>
          </a:prstGeom>
          <a:solidFill>
            <a:srgbClr val="1736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cxnSp>
        <p:nvCxnSpPr>
          <p:cNvPr id="104" name="Google Shape;104;p18"/>
          <p:cNvCxnSpPr/>
          <p:nvPr/>
        </p:nvCxnSpPr>
        <p:spPr>
          <a:xfrm>
            <a:off x="203200" y="6019800"/>
            <a:ext cx="11684000" cy="0"/>
          </a:xfrm>
          <a:prstGeom prst="straightConnector1">
            <a:avLst/>
          </a:prstGeom>
          <a:noFill/>
          <a:ln w="9525" cap="flat" cmpd="sng">
            <a:solidFill>
              <a:srgbClr val="A5A5A5"/>
            </a:solidFill>
            <a:prstDash val="solid"/>
            <a:round/>
            <a:headEnd type="none" w="sm" len="sm"/>
            <a:tailEnd type="none" w="sm" len="sm"/>
          </a:ln>
        </p:spPr>
      </p:cxnSp>
      <p:pic>
        <p:nvPicPr>
          <p:cNvPr id="2" name="Picture 1">
            <a:extLst>
              <a:ext uri="{FF2B5EF4-FFF2-40B4-BE49-F238E27FC236}">
                <a16:creationId xmlns:a16="http://schemas.microsoft.com/office/drawing/2014/main" id="{EA270DE1-31CE-9952-F485-29032926CDC9}"/>
              </a:ext>
            </a:extLst>
          </p:cNvPr>
          <p:cNvPicPr>
            <a:picLocks noChangeAspect="1"/>
          </p:cNvPicPr>
          <p:nvPr userDrawn="1"/>
        </p:nvPicPr>
        <p:blipFill>
          <a:blip r:embed="rId2"/>
          <a:stretch>
            <a:fillRect/>
          </a:stretch>
        </p:blipFill>
        <p:spPr>
          <a:xfrm>
            <a:off x="186784" y="6180999"/>
            <a:ext cx="2417536" cy="53910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theme" Target="../theme/theme2.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244061"/>
              </a:buClr>
              <a:buSzPts val="3600"/>
              <a:buFont typeface="Helvetica Neue"/>
              <a:buNone/>
              <a:defRPr sz="3600" b="1" i="0" u="none" strike="noStrike" cap="none">
                <a:solidFill>
                  <a:srgbClr val="24406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90000"/>
              </a:lnSpc>
              <a:spcBef>
                <a:spcPts val="640"/>
              </a:spcBef>
              <a:spcAft>
                <a:spcPts val="0"/>
              </a:spcAft>
              <a:buClr>
                <a:srgbClr val="244061"/>
              </a:buClr>
              <a:buSzPts val="3200"/>
              <a:buFont typeface="Arial"/>
              <a:buChar char="•"/>
              <a:defRPr sz="3200" b="0" i="0" u="none" strike="noStrike" cap="none">
                <a:solidFill>
                  <a:srgbClr val="244061"/>
                </a:solidFill>
                <a:latin typeface="Helvetica Neue"/>
                <a:ea typeface="Helvetica Neue"/>
                <a:cs typeface="Helvetica Neue"/>
                <a:sym typeface="Helvetica Neue"/>
              </a:defRPr>
            </a:lvl1pPr>
            <a:lvl2pPr marL="914400" marR="0" lvl="1" indent="-406400" algn="l" rtl="0">
              <a:lnSpc>
                <a:spcPct val="90000"/>
              </a:lnSpc>
              <a:spcBef>
                <a:spcPts val="560"/>
              </a:spcBef>
              <a:spcAft>
                <a:spcPts val="0"/>
              </a:spcAft>
              <a:buClr>
                <a:srgbClr val="244061"/>
              </a:buClr>
              <a:buSzPts val="2800"/>
              <a:buFont typeface="Arial"/>
              <a:buChar char="–"/>
              <a:defRPr sz="2800" b="0" i="0" u="none" strike="noStrike" cap="none">
                <a:solidFill>
                  <a:srgbClr val="244061"/>
                </a:solidFill>
                <a:latin typeface="Helvetica Neue"/>
                <a:ea typeface="Helvetica Neue"/>
                <a:cs typeface="Helvetica Neue"/>
                <a:sym typeface="Helvetica Neue"/>
              </a:defRPr>
            </a:lvl2pPr>
            <a:lvl3pPr marL="1371600" marR="0" lvl="2" indent="-381000" algn="l" rtl="0">
              <a:lnSpc>
                <a:spcPct val="90000"/>
              </a:lnSpc>
              <a:spcBef>
                <a:spcPts val="480"/>
              </a:spcBef>
              <a:spcAft>
                <a:spcPts val="0"/>
              </a:spcAft>
              <a:buClr>
                <a:srgbClr val="244061"/>
              </a:buClr>
              <a:buSzPts val="2400"/>
              <a:buFont typeface="Arial"/>
              <a:buChar char="•"/>
              <a:defRPr sz="2400" b="0" i="0" u="none" strike="noStrike" cap="none">
                <a:solidFill>
                  <a:srgbClr val="244061"/>
                </a:solidFill>
                <a:latin typeface="Helvetica Neue"/>
                <a:ea typeface="Helvetica Neue"/>
                <a:cs typeface="Helvetica Neue"/>
                <a:sym typeface="Helvetica Neue"/>
              </a:defRPr>
            </a:lvl3pPr>
            <a:lvl4pPr marL="1828800" marR="0" lvl="3" indent="-355600" algn="l" rtl="0">
              <a:lnSpc>
                <a:spcPct val="90000"/>
              </a:lnSpc>
              <a:spcBef>
                <a:spcPts val="400"/>
              </a:spcBef>
              <a:spcAft>
                <a:spcPts val="0"/>
              </a:spcAft>
              <a:buClr>
                <a:srgbClr val="244061"/>
              </a:buClr>
              <a:buSzPts val="2000"/>
              <a:buFont typeface="Arial"/>
              <a:buChar char="–"/>
              <a:defRPr sz="2000" b="0" i="0" u="none" strike="noStrike" cap="none">
                <a:solidFill>
                  <a:srgbClr val="244061"/>
                </a:solidFill>
                <a:latin typeface="Helvetica Neue"/>
                <a:ea typeface="Helvetica Neue"/>
                <a:cs typeface="Helvetica Neue"/>
                <a:sym typeface="Helvetica Neue"/>
              </a:defRPr>
            </a:lvl4pPr>
            <a:lvl5pPr marL="2286000" marR="0" lvl="4" indent="-355600" algn="l" rtl="0">
              <a:lnSpc>
                <a:spcPct val="90000"/>
              </a:lnSpc>
              <a:spcBef>
                <a:spcPts val="400"/>
              </a:spcBef>
              <a:spcAft>
                <a:spcPts val="0"/>
              </a:spcAft>
              <a:buClr>
                <a:srgbClr val="244061"/>
              </a:buClr>
              <a:buSzPts val="2000"/>
              <a:buFont typeface="Arial"/>
              <a:buChar char="»"/>
              <a:defRPr sz="2000" b="0" i="0" u="none" strike="noStrike" cap="none">
                <a:solidFill>
                  <a:srgbClr val="244061"/>
                </a:solidFill>
                <a:latin typeface="Helvetica Neue"/>
                <a:ea typeface="Helvetica Neue"/>
                <a:cs typeface="Helvetica Neue"/>
                <a:sym typeface="Helvetica Neu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4" r:id="rId3"/>
    <p:sldLayoutId id="2147483655" r:id="rId4"/>
    <p:sldLayoutId id="2147483656" r:id="rId5"/>
    <p:sldLayoutId id="2147483657" r:id="rId6"/>
    <p:sldLayoutId id="2147483658" r:id="rId7"/>
    <p:sldLayoutId id="2147483659" r:id="rId8"/>
    <p:sldLayoutId id="2147483660"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6B87AF-E488-68F9-1139-E931BDD7F91E}"/>
              </a:ext>
            </a:extLst>
          </p:cNvPr>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57101C-98CB-1B6C-5084-4094018ED264}"/>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dirty="0"/>
              <a:t>Click to edit Master text styles</a:t>
            </a:r>
          </a:p>
        </p:txBody>
      </p:sp>
      <p:sp>
        <p:nvSpPr>
          <p:cNvPr id="4" name="Date Placeholder 3">
            <a:extLst>
              <a:ext uri="{FF2B5EF4-FFF2-40B4-BE49-F238E27FC236}">
                <a16:creationId xmlns:a16="http://schemas.microsoft.com/office/drawing/2014/main" id="{7A13FC9E-C9A1-B582-F575-41F3E1CEB4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333333"/>
                </a:solidFill>
                <a:latin typeface="Arial" panose="020B0604020202020204" pitchFamily="34" charset="0"/>
                <a:cs typeface="Arial" panose="020B0604020202020204" pitchFamily="34" charset="0"/>
              </a:defRPr>
            </a:lvl1pPr>
          </a:lstStyle>
          <a:p>
            <a:fld id="{B81CC558-7211-384A-9880-A15D09F84D1C}" type="datetime4">
              <a:rPr lang="en-US" smtClean="0"/>
              <a:t>April 23, 2025</a:t>
            </a:fld>
            <a:endParaRPr lang="en-US"/>
          </a:p>
        </p:txBody>
      </p:sp>
      <p:sp>
        <p:nvSpPr>
          <p:cNvPr id="5" name="Footer Placeholder 4">
            <a:extLst>
              <a:ext uri="{FF2B5EF4-FFF2-40B4-BE49-F238E27FC236}">
                <a16:creationId xmlns:a16="http://schemas.microsoft.com/office/drawing/2014/main" id="{2EBB96EB-B9A6-936F-813F-F93B818E6D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333333"/>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8F68D435-48B5-EF6B-2BC4-130D9EA945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333333"/>
                </a:solidFill>
                <a:latin typeface="Arial" panose="020B0604020202020204" pitchFamily="34" charset="0"/>
                <a:cs typeface="Arial" panose="020B0604020202020204" pitchFamily="34" charset="0"/>
              </a:defRPr>
            </a:lvl1pPr>
          </a:lstStyle>
          <a:p>
            <a:fld id="{D16142A5-CEFE-874B-8101-CFF9315223E2}" type="slidenum">
              <a:rPr lang="en-US" smtClean="0"/>
              <a:pPr/>
              <a:t>‹#›</a:t>
            </a:fld>
            <a:endParaRPr lang="en-US"/>
          </a:p>
        </p:txBody>
      </p:sp>
    </p:spTree>
    <p:extLst>
      <p:ext uri="{BB962C8B-B14F-4D97-AF65-F5344CB8AC3E}">
        <p14:creationId xmlns:p14="http://schemas.microsoft.com/office/powerpoint/2010/main" val="331485353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Lst>
  <p:hf hdr="0" ftr="0"/>
  <p:txStyles>
    <p:titleStyle>
      <a:lvl1pPr algn="l" defTabSz="914400" rtl="0" eaLnBrk="1" latinLnBrk="0" hangingPunct="1">
        <a:lnSpc>
          <a:spcPct val="90000"/>
        </a:lnSpc>
        <a:spcBef>
          <a:spcPct val="0"/>
        </a:spcBef>
        <a:buNone/>
        <a:defRPr sz="2800" kern="1200">
          <a:solidFill>
            <a:srgbClr val="333333"/>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33333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244061"/>
              </a:buClr>
              <a:buSzPts val="3600"/>
              <a:buFont typeface="Helvetica Neue"/>
              <a:buNone/>
              <a:defRPr sz="3600" b="1" i="0" u="none" strike="noStrike" cap="none">
                <a:solidFill>
                  <a:srgbClr val="24406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90000"/>
              </a:lnSpc>
              <a:spcBef>
                <a:spcPts val="640"/>
              </a:spcBef>
              <a:spcAft>
                <a:spcPts val="0"/>
              </a:spcAft>
              <a:buClr>
                <a:srgbClr val="244061"/>
              </a:buClr>
              <a:buSzPts val="3200"/>
              <a:buFont typeface="Arial"/>
              <a:buChar char="•"/>
              <a:defRPr sz="3200" b="0" i="0" u="none" strike="noStrike" cap="none">
                <a:solidFill>
                  <a:srgbClr val="244061"/>
                </a:solidFill>
                <a:latin typeface="Helvetica Neue"/>
                <a:ea typeface="Helvetica Neue"/>
                <a:cs typeface="Helvetica Neue"/>
                <a:sym typeface="Helvetica Neue"/>
              </a:defRPr>
            </a:lvl1pPr>
            <a:lvl2pPr marL="914400" marR="0" lvl="1" indent="-406400" algn="l" rtl="0">
              <a:lnSpc>
                <a:spcPct val="90000"/>
              </a:lnSpc>
              <a:spcBef>
                <a:spcPts val="560"/>
              </a:spcBef>
              <a:spcAft>
                <a:spcPts val="0"/>
              </a:spcAft>
              <a:buClr>
                <a:srgbClr val="244061"/>
              </a:buClr>
              <a:buSzPts val="2800"/>
              <a:buFont typeface="Arial"/>
              <a:buChar char="–"/>
              <a:defRPr sz="2800" b="0" i="0" u="none" strike="noStrike" cap="none">
                <a:solidFill>
                  <a:srgbClr val="244061"/>
                </a:solidFill>
                <a:latin typeface="Helvetica Neue"/>
                <a:ea typeface="Helvetica Neue"/>
                <a:cs typeface="Helvetica Neue"/>
                <a:sym typeface="Helvetica Neue"/>
              </a:defRPr>
            </a:lvl2pPr>
            <a:lvl3pPr marL="1371600" marR="0" lvl="2" indent="-381000" algn="l" rtl="0">
              <a:lnSpc>
                <a:spcPct val="90000"/>
              </a:lnSpc>
              <a:spcBef>
                <a:spcPts val="480"/>
              </a:spcBef>
              <a:spcAft>
                <a:spcPts val="0"/>
              </a:spcAft>
              <a:buClr>
                <a:srgbClr val="244061"/>
              </a:buClr>
              <a:buSzPts val="2400"/>
              <a:buFont typeface="Arial"/>
              <a:buChar char="•"/>
              <a:defRPr sz="2400" b="0" i="0" u="none" strike="noStrike" cap="none">
                <a:solidFill>
                  <a:srgbClr val="244061"/>
                </a:solidFill>
                <a:latin typeface="Helvetica Neue"/>
                <a:ea typeface="Helvetica Neue"/>
                <a:cs typeface="Helvetica Neue"/>
                <a:sym typeface="Helvetica Neue"/>
              </a:defRPr>
            </a:lvl3pPr>
            <a:lvl4pPr marL="1828800" marR="0" lvl="3" indent="-355600" algn="l" rtl="0">
              <a:lnSpc>
                <a:spcPct val="90000"/>
              </a:lnSpc>
              <a:spcBef>
                <a:spcPts val="400"/>
              </a:spcBef>
              <a:spcAft>
                <a:spcPts val="0"/>
              </a:spcAft>
              <a:buClr>
                <a:srgbClr val="244061"/>
              </a:buClr>
              <a:buSzPts val="2000"/>
              <a:buFont typeface="Arial"/>
              <a:buChar char="–"/>
              <a:defRPr sz="2000" b="0" i="0" u="none" strike="noStrike" cap="none">
                <a:solidFill>
                  <a:srgbClr val="244061"/>
                </a:solidFill>
                <a:latin typeface="Helvetica Neue"/>
                <a:ea typeface="Helvetica Neue"/>
                <a:cs typeface="Helvetica Neue"/>
                <a:sym typeface="Helvetica Neue"/>
              </a:defRPr>
            </a:lvl4pPr>
            <a:lvl5pPr marL="2286000" marR="0" lvl="4" indent="-355600" algn="l" rtl="0">
              <a:lnSpc>
                <a:spcPct val="90000"/>
              </a:lnSpc>
              <a:spcBef>
                <a:spcPts val="400"/>
              </a:spcBef>
              <a:spcAft>
                <a:spcPts val="0"/>
              </a:spcAft>
              <a:buClr>
                <a:srgbClr val="244061"/>
              </a:buClr>
              <a:buSzPts val="2000"/>
              <a:buFont typeface="Arial"/>
              <a:buChar char="»"/>
              <a:defRPr sz="2000" b="0" i="0" u="none" strike="noStrike" cap="none">
                <a:solidFill>
                  <a:srgbClr val="244061"/>
                </a:solidFill>
                <a:latin typeface="Helvetica Neue"/>
                <a:ea typeface="Helvetica Neue"/>
                <a:cs typeface="Helvetica Neue"/>
                <a:sym typeface="Helvetica Neue"/>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394310433"/>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tags" Target="../tags/tag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6.xml"/><Relationship Id="rId1" Type="http://schemas.openxmlformats.org/officeDocument/2006/relationships/tags" Target="../tags/tag2.xml"/><Relationship Id="rId6" Type="http://schemas.openxmlformats.org/officeDocument/2006/relationships/image" Target="../media/image14.png"/><Relationship Id="rId5" Type="http://schemas.openxmlformats.org/officeDocument/2006/relationships/hyperlink" Target="https://www.kff.org/medicaid/issue-brief/5-key-facts-about-medicaid-and-provider-taxes/" TargetMode="External"/><Relationship Id="rId4" Type="http://schemas.openxmlformats.org/officeDocument/2006/relationships/hyperlink" Target="https://www.kff.org/medicaid/report/50-state-medicaid-budget-survey-fy-2024-2025/"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6.xml"/><Relationship Id="rId1" Type="http://schemas.openxmlformats.org/officeDocument/2006/relationships/tags" Target="../tags/tag3.xml"/><Relationship Id="rId6" Type="http://schemas.openxmlformats.org/officeDocument/2006/relationships/image" Target="../media/image15.png"/><Relationship Id="rId5" Type="http://schemas.openxmlformats.org/officeDocument/2006/relationships/hyperlink" Target="https://www.kff.org/medicaid/issue-brief/5-key-facts-about-medicaid-and-provider-taxes/" TargetMode="External"/><Relationship Id="rId4" Type="http://schemas.openxmlformats.org/officeDocument/2006/relationships/hyperlink" Target="https://www.kff.org/medicaid/report/50-state-medicaid-budget-survey-fy-2024-2025/"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6.xml"/><Relationship Id="rId1" Type="http://schemas.openxmlformats.org/officeDocument/2006/relationships/tags" Target="../tags/tag4.xml"/><Relationship Id="rId6" Type="http://schemas.openxmlformats.org/officeDocument/2006/relationships/image" Target="../media/image16.png"/><Relationship Id="rId5" Type="http://schemas.openxmlformats.org/officeDocument/2006/relationships/hyperlink" Target="https://www.kff.org/medicaid/issue-brief/5-key-facts-about-medicaid-and-provider-taxes/" TargetMode="External"/><Relationship Id="rId4" Type="http://schemas.openxmlformats.org/officeDocument/2006/relationships/hyperlink" Target="https://www.kff.org/medicaid/report/50-state-medicaid-budget-survey-fy-2024-2025/"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6.xml"/><Relationship Id="rId1" Type="http://schemas.openxmlformats.org/officeDocument/2006/relationships/tags" Target="../tags/tag5.xml"/><Relationship Id="rId6" Type="http://schemas.openxmlformats.org/officeDocument/2006/relationships/image" Target="../media/image17.png"/><Relationship Id="rId5" Type="http://schemas.openxmlformats.org/officeDocument/2006/relationships/hyperlink" Target="https://www.kff.org/medicaid/issue-brief/5-key-facts-about-medicaid-and-provider-taxes/" TargetMode="External"/><Relationship Id="rId4" Type="http://schemas.openxmlformats.org/officeDocument/2006/relationships/hyperlink" Target="https://www.kff.org/medicaid/report/50-state-medicaid-budget-survey-fy-2024-2025/"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macpac.gov/publication/medicaid-base-and-supplemental-payments-to-hospitals/" TargetMode="External"/><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6.xml"/><Relationship Id="rId1" Type="http://schemas.openxmlformats.org/officeDocument/2006/relationships/tags" Target="../tags/tag6.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hyperlink" Target="https://www.kff.org/medicaid/issue-brief/putting-880-billion-in-potential-federal-medicaid-cuts-in-context-of-state-budgets-and-coverage/" TargetMode="External"/><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hyperlink" Target="https://www.kff.org/medicaid/issue-brief/putting-880-billion-in-potential-federal-medicaid-cuts-in-context-of-state-budgets-and-coverage/" TargetMode="External"/><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hyperlink" Target="mailto:robinr@kff.org" TargetMode="Externa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cf.georgetown.edu/2025/02/04/medicaid-provider-taxes-a-critical-source-of-medicaid-funding-for-states/" TargetMode="External"/><Relationship Id="rId2" Type="http://schemas.openxmlformats.org/officeDocument/2006/relationships/notesSlide" Target="../notesSlides/notesSlide25.xml"/><Relationship Id="rId1" Type="http://schemas.openxmlformats.org/officeDocument/2006/relationships/slideLayout" Target="../slideLayouts/slideLayout34.xml"/><Relationship Id="rId5" Type="http://schemas.openxmlformats.org/officeDocument/2006/relationships/hyperlink" Target="https://www.macpac.gov/wp-content/uploads/2020/01/Health-Care-Related-Taxes-in-Medicaid.pdf" TargetMode="External"/><Relationship Id="rId4" Type="http://schemas.openxmlformats.org/officeDocument/2006/relationships/hyperlink" Target="https://www.kff.org/medicaid/issue-brief/5-key-facts-about-medicaid-and-provider-tax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4e7a6b1259_0_0"/>
          <p:cNvSpPr txBox="1">
            <a:spLocks noGrp="1"/>
          </p:cNvSpPr>
          <p:nvPr>
            <p:ph type="subTitle" idx="1"/>
          </p:nvPr>
        </p:nvSpPr>
        <p:spPr>
          <a:xfrm>
            <a:off x="1828800" y="3903425"/>
            <a:ext cx="8534400" cy="2041200"/>
          </a:xfrm>
          <a:prstGeom prst="rect">
            <a:avLst/>
          </a:prstGeom>
        </p:spPr>
        <p:txBody>
          <a:bodyPr spcFirstLastPara="1" wrap="square" lIns="91425" tIns="45700" rIns="91425" bIns="45700" anchor="t" anchorCtr="0">
            <a:normAutofit fontScale="70000" lnSpcReduction="20000"/>
          </a:bodyPr>
          <a:lstStyle/>
          <a:p>
            <a:pPr marL="0" lvl="0" indent="0" algn="ctr" rtl="0">
              <a:spcBef>
                <a:spcPts val="800"/>
              </a:spcBef>
              <a:spcAft>
                <a:spcPts val="0"/>
              </a:spcAft>
              <a:buNone/>
            </a:pPr>
            <a:r>
              <a:rPr lang="en-US"/>
              <a:t>Andy Schneider</a:t>
            </a:r>
            <a:endParaRPr/>
          </a:p>
          <a:p>
            <a:pPr marL="0" lvl="0" indent="0" algn="ctr" rtl="0">
              <a:spcBef>
                <a:spcPts val="800"/>
              </a:spcBef>
              <a:spcAft>
                <a:spcPts val="0"/>
              </a:spcAft>
              <a:buNone/>
            </a:pPr>
            <a:r>
              <a:rPr lang="en-US"/>
              <a:t>Research Professor of the Practice</a:t>
            </a:r>
            <a:endParaRPr/>
          </a:p>
          <a:p>
            <a:pPr marL="0" lvl="0" indent="0" algn="ctr" rtl="0">
              <a:spcBef>
                <a:spcPts val="800"/>
              </a:spcBef>
              <a:spcAft>
                <a:spcPts val="0"/>
              </a:spcAft>
              <a:buNone/>
            </a:pPr>
            <a:r>
              <a:rPr lang="en-US"/>
              <a:t>Georgetown University Center for Children and Families</a:t>
            </a:r>
            <a:endParaRPr/>
          </a:p>
          <a:p>
            <a:pPr marL="0" lvl="0" indent="0" algn="ctr" rtl="0">
              <a:spcBef>
                <a:spcPts val="800"/>
              </a:spcBef>
              <a:spcAft>
                <a:spcPts val="0"/>
              </a:spcAft>
              <a:buNone/>
            </a:pPr>
            <a:r>
              <a:rPr lang="en-US"/>
              <a:t>April 23, 2025</a:t>
            </a:r>
            <a:endParaRPr/>
          </a:p>
        </p:txBody>
      </p:sp>
      <p:sp>
        <p:nvSpPr>
          <p:cNvPr id="120" name="Google Shape;120;g34e7a6b1259_0_0"/>
          <p:cNvSpPr txBox="1">
            <a:spLocks noGrp="1"/>
          </p:cNvSpPr>
          <p:nvPr>
            <p:ph type="subTitle" idx="1"/>
          </p:nvPr>
        </p:nvSpPr>
        <p:spPr>
          <a:xfrm>
            <a:off x="1477800" y="2328725"/>
            <a:ext cx="9236400" cy="1289700"/>
          </a:xfrm>
          <a:prstGeom prst="rect">
            <a:avLst/>
          </a:prstGeom>
        </p:spPr>
        <p:txBody>
          <a:bodyPr spcFirstLastPara="1" wrap="square" lIns="91425" tIns="45700" rIns="91425" bIns="45700" anchor="t" anchorCtr="0">
            <a:normAutofit/>
          </a:bodyPr>
          <a:lstStyle/>
          <a:p>
            <a:pPr marL="0" lvl="0" indent="0" algn="ctr" rtl="0">
              <a:spcBef>
                <a:spcPts val="800"/>
              </a:spcBef>
              <a:spcAft>
                <a:spcPts val="0"/>
              </a:spcAft>
              <a:buNone/>
            </a:pPr>
            <a:r>
              <a:rPr lang="en-US"/>
              <a:t>The Origins of Medicaid Provider Tax Rules</a:t>
            </a:r>
            <a:endParaRPr/>
          </a:p>
          <a:p>
            <a:pPr marL="0" lvl="0" indent="0" algn="l" rtl="0">
              <a:spcBef>
                <a:spcPts val="80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3E5C5-6CF5-C7E1-6A44-745D843E88F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C7D6476-CE6F-6FF7-9491-F0A516DA48B5}"/>
              </a:ext>
            </a:extLst>
          </p:cNvPr>
          <p:cNvSpPr>
            <a:spLocks noGrp="1"/>
          </p:cNvSpPr>
          <p:nvPr>
            <p:ph type="title"/>
          </p:nvPr>
        </p:nvSpPr>
        <p:spPr>
          <a:xfrm>
            <a:off x="571500" y="419100"/>
            <a:ext cx="11049000" cy="2171700"/>
          </a:xfrm>
        </p:spPr>
        <p:txBody>
          <a:bodyPr/>
          <a:lstStyle/>
          <a:p>
            <a:r>
              <a:rPr lang="en-US" dirty="0"/>
              <a:t>Most states had 3+ provider taxes in SFY 2024.</a:t>
            </a:r>
          </a:p>
        </p:txBody>
      </p:sp>
      <p:sp>
        <p:nvSpPr>
          <p:cNvPr id="4" name="Slide Number Placeholder 3">
            <a:extLst>
              <a:ext uri="{FF2B5EF4-FFF2-40B4-BE49-F238E27FC236}">
                <a16:creationId xmlns:a16="http://schemas.microsoft.com/office/drawing/2014/main" id="{D594ACF6-52F7-1263-9B93-C979C514DF1D}"/>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142A5-CEFE-874B-8101-CFF9315223E2}" type="slidenum">
              <a:rPr kumimoji="0" lang="en-US" sz="1000" b="0" i="0" u="none" strike="noStrike" kern="1200" cap="none" spc="0" normalizeH="0" baseline="0" noProof="0" smtClean="0">
                <a:ln>
                  <a:noFill/>
                </a:ln>
                <a:solidFill>
                  <a:srgbClr val="474747"/>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474747"/>
              </a:solidFill>
              <a:effectLst/>
              <a:uLnTx/>
              <a:uFillTx/>
              <a:latin typeface="Arial" panose="020B0604020202020204" pitchFamily="34" charset="0"/>
              <a:ea typeface="+mn-ea"/>
              <a:cs typeface="Arial" panose="020B0604020202020204" pitchFamily="34" charset="0"/>
            </a:endParaRPr>
          </a:p>
        </p:txBody>
      </p:sp>
      <p:pic>
        <p:nvPicPr>
          <p:cNvPr id="25" name="Picture 24">
            <a:extLst>
              <a:ext uri="{FF2B5EF4-FFF2-40B4-BE49-F238E27FC236}">
                <a16:creationId xmlns:a16="http://schemas.microsoft.com/office/drawing/2014/main" id="{CD356CE2-63F6-663E-243E-AFB3F883E497}"/>
              </a:ext>
            </a:extLst>
          </p:cNvPr>
          <p:cNvPicPr>
            <a:picLocks/>
          </p:cNvPicPr>
          <p:nvPr>
            <p:custDataLst>
              <p:tags r:id="rId1"/>
            </p:custDataLst>
          </p:nvPr>
        </p:nvPicPr>
        <p:blipFill>
          <a:blip r:embed="rId4"/>
          <a:stretch>
            <a:fillRect/>
          </a:stretch>
        </p:blipFill>
        <p:spPr>
          <a:xfrm>
            <a:off x="2111828" y="1338942"/>
            <a:ext cx="8151651" cy="4778829"/>
          </a:xfrm>
          <a:prstGeom prst="rect">
            <a:avLst/>
          </a:prstGeom>
        </p:spPr>
      </p:pic>
      <p:sp>
        <p:nvSpPr>
          <p:cNvPr id="26" name="TextBox 25">
            <a:extLst>
              <a:ext uri="{FF2B5EF4-FFF2-40B4-BE49-F238E27FC236}">
                <a16:creationId xmlns:a16="http://schemas.microsoft.com/office/drawing/2014/main" id="{62B30AEB-76F3-95D6-1981-5C9A4996A9C1}"/>
              </a:ext>
            </a:extLst>
          </p:cNvPr>
          <p:cNvSpPr txBox="1"/>
          <p:nvPr/>
        </p:nvSpPr>
        <p:spPr>
          <a:xfrm>
            <a:off x="168062" y="6161901"/>
            <a:ext cx="10793851"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33333"/>
                </a:solidFill>
                <a:effectLst/>
                <a:uLnTx/>
                <a:uFillTx/>
                <a:latin typeface="Arial" panose="020B0604020202020204"/>
                <a:ea typeface="+mn-ea"/>
                <a:cs typeface="+mn-cs"/>
              </a:rPr>
              <a:t>Notes: SFY = state fiscal year. Includes Medicaid provider taxes as reported by states; refer to source for additional information about types of provider taxes in place. FL did not respond to the 2024 survey; publicly available data used to verify taxes in place.</a:t>
            </a:r>
            <a:br>
              <a:rPr kumimoji="0" lang="en-US" sz="1000" b="0" i="0" u="none" strike="noStrike" kern="1200" cap="none" spc="0" normalizeH="0" baseline="0" noProof="0" dirty="0">
                <a:ln>
                  <a:noFill/>
                </a:ln>
                <a:solidFill>
                  <a:srgbClr val="333333"/>
                </a:solidFill>
                <a:effectLst/>
                <a:uLnTx/>
                <a:uFillTx/>
                <a:latin typeface="Arial" panose="020B0604020202020204"/>
                <a:ea typeface="+mn-ea"/>
                <a:cs typeface="+mn-cs"/>
              </a:rPr>
            </a:br>
            <a:r>
              <a:rPr kumimoji="0" lang="en-US" sz="1000" b="0" i="0" u="none" strike="noStrike" kern="1200" cap="none" spc="0" normalizeH="0" baseline="0" noProof="0" dirty="0">
                <a:ln>
                  <a:noFill/>
                </a:ln>
                <a:solidFill>
                  <a:srgbClr val="333333"/>
                </a:solidFill>
                <a:effectLst/>
                <a:uLnTx/>
                <a:uFillTx/>
                <a:latin typeface="Arial" panose="020B0604020202020204"/>
                <a:ea typeface="+mn-ea"/>
                <a:cs typeface="+mn-cs"/>
              </a:rPr>
              <a:t>Source: Annual KFF survey of state Medicaid officials conducted by Health Management Associates, October 2024</a:t>
            </a:r>
          </a:p>
        </p:txBody>
      </p:sp>
    </p:spTree>
    <p:extLst>
      <p:ext uri="{BB962C8B-B14F-4D97-AF65-F5344CB8AC3E}">
        <p14:creationId xmlns:p14="http://schemas.microsoft.com/office/powerpoint/2010/main" val="1047583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D3977B-EA62-3AEE-E8B8-C75C36DBE8F7}"/>
              </a:ext>
            </a:extLst>
          </p:cNvPr>
          <p:cNvSpPr>
            <a:spLocks noGrp="1"/>
          </p:cNvSpPr>
          <p:nvPr>
            <p:ph type="body" sz="quarter" idx="10"/>
          </p:nvPr>
        </p:nvSpPr>
        <p:spPr>
          <a:xfrm>
            <a:off x="571500" y="1333500"/>
            <a:ext cx="11049000" cy="4307304"/>
          </a:xfrm>
        </p:spPr>
        <p:txBody>
          <a:bodyPr/>
          <a:lstStyle/>
          <a:p>
            <a:pPr marL="285750" indent="-285750">
              <a:buFont typeface="Arial" panose="020B0604020202020204" pitchFamily="34" charset="0"/>
              <a:buChar char="•"/>
            </a:pPr>
            <a:r>
              <a:rPr lang="en-US" sz="2000" dirty="0"/>
              <a:t>Started in the 1980s with no federal rules and some particularly aggressive use among some states</a:t>
            </a:r>
          </a:p>
          <a:p>
            <a:pPr marL="285750" indent="-285750">
              <a:buFont typeface="Arial" panose="020B0604020202020204" pitchFamily="34" charset="0"/>
              <a:buChar char="•"/>
            </a:pPr>
            <a:r>
              <a:rPr lang="en-US" sz="2000" dirty="0"/>
              <a:t>Rules established starting in the 1990s</a:t>
            </a:r>
          </a:p>
          <a:p>
            <a:pPr marL="285750" indent="-285750">
              <a:buFont typeface="Arial" panose="020B0604020202020204" pitchFamily="34" charset="0"/>
              <a:buChar char="•"/>
            </a:pPr>
            <a:r>
              <a:rPr lang="en-US" sz="2000" dirty="0"/>
              <a:t>Currently, provider taxes must be:</a:t>
            </a:r>
          </a:p>
          <a:p>
            <a:pPr marL="971550" lvl="1" indent="-285750"/>
            <a:r>
              <a:rPr lang="en-US" sz="2000" dirty="0"/>
              <a:t>Broad- based = imposed on all providers within a specified class</a:t>
            </a:r>
          </a:p>
          <a:p>
            <a:pPr marL="971550" lvl="1" indent="-285750"/>
            <a:r>
              <a:rPr lang="en-US" sz="2000" dirty="0"/>
              <a:t>Uniform = apply equally to all providers within the class</a:t>
            </a:r>
          </a:p>
          <a:p>
            <a:pPr marL="971550" lvl="1" indent="-285750"/>
            <a:r>
              <a:rPr lang="en-US" sz="2000" dirty="0"/>
              <a:t>NOT hold harmless = states can’t guarantee that providers will receive their tax revenues back</a:t>
            </a:r>
          </a:p>
          <a:p>
            <a:pPr marL="285750" indent="-285750">
              <a:buFont typeface="Arial" panose="020B0604020202020204" pitchFamily="34" charset="0"/>
              <a:buChar char="•"/>
            </a:pPr>
            <a:r>
              <a:rPr lang="en-US" sz="2000" dirty="0"/>
              <a:t>Exceptions to the rules:</a:t>
            </a:r>
          </a:p>
          <a:p>
            <a:pPr marL="971550" lvl="1" indent="-285750"/>
            <a:r>
              <a:rPr lang="en-US" sz="2000" dirty="0"/>
              <a:t>Hold harmless limit does not apply if tax revenues are &lt;=6% net patient revenues, known as “safe harbor limit”</a:t>
            </a:r>
          </a:p>
          <a:p>
            <a:pPr marL="971550" lvl="1" indent="-285750"/>
            <a:r>
              <a:rPr lang="en-US" sz="2000" dirty="0"/>
              <a:t>States may receive waivers of the requirement that taxes be broad-based and unform</a:t>
            </a:r>
          </a:p>
          <a:p>
            <a:pPr marL="971550" lvl="1" indent="-285750"/>
            <a:endParaRPr lang="en-US" dirty="0"/>
          </a:p>
        </p:txBody>
      </p:sp>
      <p:sp>
        <p:nvSpPr>
          <p:cNvPr id="3" name="Title 2">
            <a:extLst>
              <a:ext uri="{FF2B5EF4-FFF2-40B4-BE49-F238E27FC236}">
                <a16:creationId xmlns:a16="http://schemas.microsoft.com/office/drawing/2014/main" id="{555323AC-1DBB-BE5B-B1E3-E227CD60ED48}"/>
              </a:ext>
            </a:extLst>
          </p:cNvPr>
          <p:cNvSpPr>
            <a:spLocks noGrp="1"/>
          </p:cNvSpPr>
          <p:nvPr>
            <p:ph type="title"/>
          </p:nvPr>
        </p:nvSpPr>
        <p:spPr/>
        <p:txBody>
          <a:bodyPr/>
          <a:lstStyle/>
          <a:p>
            <a:r>
              <a:rPr lang="en-US" dirty="0"/>
              <a:t>Federal rules set limits on how states can use provider taxes.</a:t>
            </a:r>
          </a:p>
        </p:txBody>
      </p:sp>
      <p:sp>
        <p:nvSpPr>
          <p:cNvPr id="4" name="Slide Number Placeholder 3">
            <a:extLst>
              <a:ext uri="{FF2B5EF4-FFF2-40B4-BE49-F238E27FC236}">
                <a16:creationId xmlns:a16="http://schemas.microsoft.com/office/drawing/2014/main" id="{87A0355F-2567-FFA1-2770-5615AAB6D863}"/>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142A5-CEFE-874B-8101-CFF9315223E2}" type="slidenum">
              <a:rPr kumimoji="0" lang="en-US" sz="1000" b="0" i="0" u="none" strike="noStrike" kern="1200" cap="none" spc="0" normalizeH="0" baseline="0" noProof="0" smtClean="0">
                <a:ln>
                  <a:noFill/>
                </a:ln>
                <a:solidFill>
                  <a:srgbClr val="474747"/>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474747"/>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32363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F8272-F176-F9C0-1E0A-4C9D5A65B00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8F121BB9-26CB-2D0B-8DD7-1DB1D5E01096}"/>
              </a:ext>
            </a:extLst>
          </p:cNvPr>
          <p:cNvSpPr>
            <a:spLocks noGrp="1"/>
          </p:cNvSpPr>
          <p:nvPr>
            <p:ph type="body" sz="quarter" idx="18"/>
          </p:nvPr>
        </p:nvSpPr>
        <p:spPr>
          <a:xfrm>
            <a:off x="571500" y="1513114"/>
            <a:ext cx="11049000" cy="293688"/>
          </a:xfrm>
        </p:spPr>
        <p:txBody>
          <a:bodyPr/>
          <a:lstStyle/>
          <a:p>
            <a:r>
              <a:rPr lang="en-US" dirty="0"/>
              <a:t>Size of provider taxes/fees as a percentage of net patient revenue in SFY 2024</a:t>
            </a:r>
          </a:p>
        </p:txBody>
      </p:sp>
      <p:sp>
        <p:nvSpPr>
          <p:cNvPr id="2" name="Text Placeholder 1">
            <a:extLst>
              <a:ext uri="{FF2B5EF4-FFF2-40B4-BE49-F238E27FC236}">
                <a16:creationId xmlns:a16="http://schemas.microsoft.com/office/drawing/2014/main" id="{5E9C0F11-51F1-283C-3195-E2DABA5F96AB}"/>
              </a:ext>
            </a:extLst>
          </p:cNvPr>
          <p:cNvSpPr>
            <a:spLocks noGrp="1"/>
          </p:cNvSpPr>
          <p:nvPr>
            <p:ph type="body" sz="quarter" idx="13"/>
          </p:nvPr>
        </p:nvSpPr>
        <p:spPr/>
        <p:txBody>
          <a:bodyPr/>
          <a:lstStyle/>
          <a:p>
            <a:r>
              <a:rPr lang="en-US" sz="1200" dirty="0">
                <a:latin typeface="+mj-lt"/>
              </a:rPr>
              <a:t>Notes: SFY = state fiscal year. Includes Medicaid provider taxes as reported by states. FL did not respond to the 2024 survey; publicly available data used to verify taxes in place but not the size of the taxes.</a:t>
            </a:r>
            <a:br>
              <a:rPr lang="en-US" sz="1200" dirty="0">
                <a:latin typeface="+mj-lt"/>
              </a:rPr>
            </a:br>
            <a:r>
              <a:rPr lang="en-US" sz="1200" dirty="0">
                <a:latin typeface="+mj-lt"/>
              </a:rPr>
              <a:t>Source: KFF’s </a:t>
            </a:r>
            <a:r>
              <a:rPr lang="en-US" sz="1200" dirty="0">
                <a:latin typeface="+mj-lt"/>
                <a:hlinkClick r:id="rId4"/>
              </a:rPr>
              <a:t>annual survey of state Medicaid officials </a:t>
            </a:r>
            <a:r>
              <a:rPr lang="en-US" sz="1200" dirty="0">
                <a:latin typeface="+mj-lt"/>
              </a:rPr>
              <a:t>and </a:t>
            </a:r>
            <a:r>
              <a:rPr lang="en-US" dirty="0">
                <a:hlinkClick r:id="rId5"/>
              </a:rPr>
              <a:t>5 Key Facts About Medicaid and Provider Taxes</a:t>
            </a:r>
            <a:endParaRPr lang="en-US" sz="1200" dirty="0">
              <a:latin typeface="+mj-lt"/>
            </a:endParaRPr>
          </a:p>
        </p:txBody>
      </p:sp>
      <p:sp>
        <p:nvSpPr>
          <p:cNvPr id="4" name="Slide Number Placeholder 3">
            <a:extLst>
              <a:ext uri="{FF2B5EF4-FFF2-40B4-BE49-F238E27FC236}">
                <a16:creationId xmlns:a16="http://schemas.microsoft.com/office/drawing/2014/main" id="{0CB1B344-75EE-EC2B-7E55-7D7F16C3B4B8}"/>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142A5-CEFE-874B-8101-CFF9315223E2}" type="slidenum">
              <a:rPr kumimoji="0" lang="en-US" sz="1000" b="0" i="0" u="none" strike="noStrike" kern="1200" cap="none" spc="0" normalizeH="0" baseline="0" noProof="0" smtClean="0">
                <a:ln>
                  <a:noFill/>
                </a:ln>
                <a:solidFill>
                  <a:srgbClr val="474747"/>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rgbClr val="474747"/>
              </a:solidFill>
              <a:effectLst/>
              <a:uLnTx/>
              <a:uFillTx/>
              <a:latin typeface="Arial" panose="020B0604020202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193676CE-6C98-984B-CCC5-7D08C0B4B194}"/>
              </a:ext>
            </a:extLst>
          </p:cNvPr>
          <p:cNvSpPr>
            <a:spLocks noGrp="1"/>
          </p:cNvSpPr>
          <p:nvPr>
            <p:ph type="title"/>
          </p:nvPr>
        </p:nvSpPr>
        <p:spPr/>
        <p:txBody>
          <a:bodyPr/>
          <a:lstStyle/>
          <a:p>
            <a:r>
              <a:rPr lang="en-US" dirty="0"/>
              <a:t>38 states have at least one provider tax that exceeds 5.5% of net patient revenues</a:t>
            </a:r>
          </a:p>
        </p:txBody>
      </p:sp>
      <p:pic>
        <p:nvPicPr>
          <p:cNvPr id="32" name="Picture 31">
            <a:extLst>
              <a:ext uri="{FF2B5EF4-FFF2-40B4-BE49-F238E27FC236}">
                <a16:creationId xmlns:a16="http://schemas.microsoft.com/office/drawing/2014/main" id="{9A78C01A-C494-6BFD-3922-B94303E0DA0B}"/>
              </a:ext>
            </a:extLst>
          </p:cNvPr>
          <p:cNvPicPr>
            <a:picLocks/>
          </p:cNvPicPr>
          <p:nvPr>
            <p:custDataLst>
              <p:tags r:id="rId1"/>
            </p:custDataLst>
          </p:nvPr>
        </p:nvPicPr>
        <p:blipFill>
          <a:blip r:embed="rId6"/>
          <a:stretch>
            <a:fillRect/>
          </a:stretch>
        </p:blipFill>
        <p:spPr>
          <a:xfrm>
            <a:off x="1114096" y="1806802"/>
            <a:ext cx="9963807" cy="4098698"/>
          </a:xfrm>
          <a:prstGeom prst="rect">
            <a:avLst/>
          </a:prstGeom>
        </p:spPr>
      </p:pic>
    </p:spTree>
    <p:extLst>
      <p:ext uri="{BB962C8B-B14F-4D97-AF65-F5344CB8AC3E}">
        <p14:creationId xmlns:p14="http://schemas.microsoft.com/office/powerpoint/2010/main" val="3667294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63527B-EC16-A23D-098D-17D5AC3615F9}"/>
              </a:ext>
            </a:extLst>
          </p:cNvPr>
          <p:cNvSpPr>
            <a:spLocks noGrp="1"/>
          </p:cNvSpPr>
          <p:nvPr>
            <p:ph type="body" sz="quarter" idx="18"/>
          </p:nvPr>
        </p:nvSpPr>
        <p:spPr>
          <a:xfrm>
            <a:off x="571500" y="1101950"/>
            <a:ext cx="11049000" cy="293688"/>
          </a:xfrm>
        </p:spPr>
        <p:txBody>
          <a:bodyPr/>
          <a:lstStyle/>
          <a:p>
            <a:r>
              <a:rPr lang="en-US" dirty="0"/>
              <a:t>Count of states with a provider tax in place by type of provider</a:t>
            </a:r>
          </a:p>
        </p:txBody>
      </p:sp>
      <p:sp>
        <p:nvSpPr>
          <p:cNvPr id="3" name="Text Placeholder 2">
            <a:extLst>
              <a:ext uri="{FF2B5EF4-FFF2-40B4-BE49-F238E27FC236}">
                <a16:creationId xmlns:a16="http://schemas.microsoft.com/office/drawing/2014/main" id="{5275332A-A514-7D38-93FE-A7941A782DC6}"/>
              </a:ext>
            </a:extLst>
          </p:cNvPr>
          <p:cNvSpPr>
            <a:spLocks noGrp="1"/>
          </p:cNvSpPr>
          <p:nvPr>
            <p:ph type="body" sz="quarter" idx="13"/>
          </p:nvPr>
        </p:nvSpPr>
        <p:spPr/>
        <p:txBody>
          <a:bodyPr/>
          <a:lstStyle/>
          <a:p>
            <a:r>
              <a:rPr lang="en-US" sz="1200" dirty="0">
                <a:latin typeface="+mj-lt"/>
              </a:rPr>
              <a:t>Source: KFF’s </a:t>
            </a:r>
            <a:r>
              <a:rPr lang="en-US" sz="1200" dirty="0">
                <a:latin typeface="+mj-lt"/>
                <a:hlinkClick r:id="rId4"/>
              </a:rPr>
              <a:t>annual survey of state Medicaid officials </a:t>
            </a:r>
            <a:r>
              <a:rPr lang="en-US" sz="1200" dirty="0">
                <a:latin typeface="+mj-lt"/>
              </a:rPr>
              <a:t>and </a:t>
            </a:r>
            <a:r>
              <a:rPr lang="en-US" dirty="0">
                <a:hlinkClick r:id="rId5"/>
              </a:rPr>
              <a:t>5 Key Facts About Medicaid and Provider Taxes</a:t>
            </a:r>
            <a:endParaRPr lang="en-US" dirty="0"/>
          </a:p>
        </p:txBody>
      </p:sp>
      <p:sp>
        <p:nvSpPr>
          <p:cNvPr id="4" name="Slide Number Placeholder 3">
            <a:extLst>
              <a:ext uri="{FF2B5EF4-FFF2-40B4-BE49-F238E27FC236}">
                <a16:creationId xmlns:a16="http://schemas.microsoft.com/office/drawing/2014/main" id="{71F4278A-3CC6-2262-814B-88681CECF180}"/>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142A5-CEFE-874B-8101-CFF9315223E2}" type="slidenum">
              <a:rPr kumimoji="0" lang="en-US" sz="1000" b="0" i="0" u="none" strike="noStrike" kern="1200" cap="none" spc="0" normalizeH="0" baseline="0" noProof="0" smtClean="0">
                <a:ln>
                  <a:noFill/>
                </a:ln>
                <a:solidFill>
                  <a:srgbClr val="474747"/>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srgbClr val="474747"/>
              </a:solidFill>
              <a:effectLst/>
              <a:uLnTx/>
              <a:uFillTx/>
              <a:latin typeface="Arial" panose="020B0604020202020204" pitchFamily="34" charset="0"/>
              <a:ea typeface="+mn-ea"/>
              <a:cs typeface="Arial" panose="020B0604020202020204" pitchFamily="34" charset="0"/>
            </a:endParaRPr>
          </a:p>
        </p:txBody>
      </p:sp>
      <p:sp>
        <p:nvSpPr>
          <p:cNvPr id="5" name="Title 4">
            <a:extLst>
              <a:ext uri="{FF2B5EF4-FFF2-40B4-BE49-F238E27FC236}">
                <a16:creationId xmlns:a16="http://schemas.microsoft.com/office/drawing/2014/main" id="{2BDB490B-5CAE-30B1-0F3B-02470E638153}"/>
              </a:ext>
            </a:extLst>
          </p:cNvPr>
          <p:cNvSpPr>
            <a:spLocks noGrp="1"/>
          </p:cNvSpPr>
          <p:nvPr>
            <p:ph type="title"/>
          </p:nvPr>
        </p:nvSpPr>
        <p:spPr/>
        <p:txBody>
          <a:bodyPr/>
          <a:lstStyle/>
          <a:p>
            <a:r>
              <a:rPr lang="en-US" dirty="0"/>
              <a:t>Provider taxes are most common for institutional providers.</a:t>
            </a:r>
            <a:br>
              <a:rPr lang="en-US" b="1" i="0" dirty="0">
                <a:solidFill>
                  <a:srgbClr val="333333"/>
                </a:solidFill>
                <a:effectLst/>
                <a:latin typeface="Source Sans Pro" panose="020B0503030403020204" pitchFamily="34" charset="0"/>
              </a:rPr>
            </a:br>
            <a:endParaRPr lang="en-US" dirty="0"/>
          </a:p>
        </p:txBody>
      </p:sp>
      <p:pic>
        <p:nvPicPr>
          <p:cNvPr id="13" name="Picture 12">
            <a:extLst>
              <a:ext uri="{FF2B5EF4-FFF2-40B4-BE49-F238E27FC236}">
                <a16:creationId xmlns:a16="http://schemas.microsoft.com/office/drawing/2014/main" id="{D582FD4D-DC35-8910-86F3-9783178E2097}"/>
              </a:ext>
            </a:extLst>
          </p:cNvPr>
          <p:cNvPicPr>
            <a:picLocks/>
          </p:cNvPicPr>
          <p:nvPr>
            <p:custDataLst>
              <p:tags r:id="rId1"/>
            </p:custDataLst>
          </p:nvPr>
        </p:nvPicPr>
        <p:blipFill>
          <a:blip r:embed="rId6"/>
          <a:stretch>
            <a:fillRect/>
          </a:stretch>
        </p:blipFill>
        <p:spPr>
          <a:xfrm>
            <a:off x="1643743" y="1505788"/>
            <a:ext cx="8904514" cy="4575628"/>
          </a:xfrm>
          <a:prstGeom prst="rect">
            <a:avLst/>
          </a:prstGeom>
        </p:spPr>
      </p:pic>
    </p:spTree>
    <p:extLst>
      <p:ext uri="{BB962C8B-B14F-4D97-AF65-F5344CB8AC3E}">
        <p14:creationId xmlns:p14="http://schemas.microsoft.com/office/powerpoint/2010/main" val="987489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86BDA2-A59B-CC3F-1133-E675D77BD8B7}"/>
              </a:ext>
            </a:extLst>
          </p:cNvPr>
          <p:cNvSpPr>
            <a:spLocks noGrp="1"/>
          </p:cNvSpPr>
          <p:nvPr>
            <p:ph type="body" sz="quarter" idx="18"/>
          </p:nvPr>
        </p:nvSpPr>
        <p:spPr>
          <a:xfrm>
            <a:off x="571500" y="1504950"/>
            <a:ext cx="11049000" cy="293688"/>
          </a:xfrm>
        </p:spPr>
        <p:txBody>
          <a:bodyPr/>
          <a:lstStyle/>
          <a:p>
            <a:r>
              <a:rPr lang="en-US" dirty="0"/>
              <a:t>Size of provider taxes/fees for nursing facilities as a percentage of net patient revenue in SFY 2024</a:t>
            </a:r>
          </a:p>
        </p:txBody>
      </p:sp>
      <p:sp>
        <p:nvSpPr>
          <p:cNvPr id="3" name="Text Placeholder 2">
            <a:extLst>
              <a:ext uri="{FF2B5EF4-FFF2-40B4-BE49-F238E27FC236}">
                <a16:creationId xmlns:a16="http://schemas.microsoft.com/office/drawing/2014/main" id="{3E68F24D-A86F-6772-E5A3-8E8B5EDA01D3}"/>
              </a:ext>
            </a:extLst>
          </p:cNvPr>
          <p:cNvSpPr>
            <a:spLocks noGrp="1"/>
          </p:cNvSpPr>
          <p:nvPr>
            <p:ph type="body" sz="quarter" idx="13"/>
          </p:nvPr>
        </p:nvSpPr>
        <p:spPr/>
        <p:txBody>
          <a:bodyPr/>
          <a:lstStyle/>
          <a:p>
            <a:r>
              <a:rPr lang="en-US" sz="1200" dirty="0">
                <a:latin typeface="+mj-lt"/>
              </a:rPr>
              <a:t>Source: KFF’s </a:t>
            </a:r>
            <a:r>
              <a:rPr lang="en-US" sz="1200" dirty="0">
                <a:latin typeface="+mj-lt"/>
                <a:hlinkClick r:id="rId4"/>
              </a:rPr>
              <a:t>annual survey of state Medicaid officials </a:t>
            </a:r>
            <a:r>
              <a:rPr lang="en-US" sz="1200" dirty="0">
                <a:latin typeface="+mj-lt"/>
              </a:rPr>
              <a:t>and </a:t>
            </a:r>
            <a:r>
              <a:rPr lang="en-US" dirty="0">
                <a:hlinkClick r:id="rId5"/>
              </a:rPr>
              <a:t>5 Key Facts About Medicaid and Provider Taxes</a:t>
            </a:r>
            <a:endParaRPr lang="en-US" dirty="0"/>
          </a:p>
        </p:txBody>
      </p:sp>
      <p:sp>
        <p:nvSpPr>
          <p:cNvPr id="4" name="Slide Number Placeholder 3">
            <a:extLst>
              <a:ext uri="{FF2B5EF4-FFF2-40B4-BE49-F238E27FC236}">
                <a16:creationId xmlns:a16="http://schemas.microsoft.com/office/drawing/2014/main" id="{31BFC4EA-DC73-ECC3-1CE2-0E1C06C4BB9F}"/>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142A5-CEFE-874B-8101-CFF9315223E2}" type="slidenum">
              <a:rPr kumimoji="0" lang="en-US" sz="1000" b="0" i="0" u="none" strike="noStrike" kern="1200" cap="none" spc="0" normalizeH="0" baseline="0" noProof="0" smtClean="0">
                <a:ln>
                  <a:noFill/>
                </a:ln>
                <a:solidFill>
                  <a:srgbClr val="474747"/>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474747"/>
              </a:solidFill>
              <a:effectLst/>
              <a:uLnTx/>
              <a:uFillTx/>
              <a:latin typeface="Arial" panose="020B0604020202020204" pitchFamily="34" charset="0"/>
              <a:ea typeface="+mn-ea"/>
              <a:cs typeface="Arial" panose="020B0604020202020204" pitchFamily="34" charset="0"/>
            </a:endParaRPr>
          </a:p>
        </p:txBody>
      </p:sp>
      <p:sp>
        <p:nvSpPr>
          <p:cNvPr id="5" name="Title 4">
            <a:extLst>
              <a:ext uri="{FF2B5EF4-FFF2-40B4-BE49-F238E27FC236}">
                <a16:creationId xmlns:a16="http://schemas.microsoft.com/office/drawing/2014/main" id="{5A519752-C16C-262A-6160-75BA71FB74BC}"/>
              </a:ext>
            </a:extLst>
          </p:cNvPr>
          <p:cNvSpPr>
            <a:spLocks noGrp="1"/>
          </p:cNvSpPr>
          <p:nvPr>
            <p:ph type="title"/>
          </p:nvPr>
        </p:nvSpPr>
        <p:spPr/>
        <p:txBody>
          <a:bodyPr/>
          <a:lstStyle/>
          <a:p>
            <a:r>
              <a:rPr lang="en-US" dirty="0"/>
              <a:t>Almost half of states have provider taxes near the safe harbor limit for nursing facilities.</a:t>
            </a:r>
          </a:p>
        </p:txBody>
      </p:sp>
      <p:pic>
        <p:nvPicPr>
          <p:cNvPr id="21" name="Picture 20">
            <a:extLst>
              <a:ext uri="{FF2B5EF4-FFF2-40B4-BE49-F238E27FC236}">
                <a16:creationId xmlns:a16="http://schemas.microsoft.com/office/drawing/2014/main" id="{90145B3D-9055-4D2B-0C2B-EB1432DB275B}"/>
              </a:ext>
            </a:extLst>
          </p:cNvPr>
          <p:cNvPicPr>
            <a:picLocks/>
          </p:cNvPicPr>
          <p:nvPr>
            <p:custDataLst>
              <p:tags r:id="rId1"/>
            </p:custDataLst>
          </p:nvPr>
        </p:nvPicPr>
        <p:blipFill>
          <a:blip r:embed="rId6"/>
          <a:stretch>
            <a:fillRect/>
          </a:stretch>
        </p:blipFill>
        <p:spPr>
          <a:xfrm>
            <a:off x="2049517" y="1798638"/>
            <a:ext cx="8092965" cy="4112830"/>
          </a:xfrm>
          <a:prstGeom prst="rect">
            <a:avLst/>
          </a:prstGeom>
        </p:spPr>
      </p:pic>
    </p:spTree>
    <p:extLst>
      <p:ext uri="{BB962C8B-B14F-4D97-AF65-F5344CB8AC3E}">
        <p14:creationId xmlns:p14="http://schemas.microsoft.com/office/powerpoint/2010/main" val="4070549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3FEEC-BCFA-A751-8553-DEA872D0D39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534C730-70D9-F80F-1736-76E858E668C7}"/>
              </a:ext>
            </a:extLst>
          </p:cNvPr>
          <p:cNvSpPr>
            <a:spLocks noGrp="1"/>
          </p:cNvSpPr>
          <p:nvPr>
            <p:ph type="body" sz="quarter" idx="18"/>
          </p:nvPr>
        </p:nvSpPr>
        <p:spPr>
          <a:xfrm>
            <a:off x="571500" y="1418215"/>
            <a:ext cx="11049000" cy="293688"/>
          </a:xfrm>
        </p:spPr>
        <p:txBody>
          <a:bodyPr/>
          <a:lstStyle/>
          <a:p>
            <a:r>
              <a:rPr lang="en-US" dirty="0"/>
              <a:t>Size of provider taxes/fees for hospital as a percentage of net patient revenue in SFY 2024</a:t>
            </a:r>
          </a:p>
        </p:txBody>
      </p:sp>
      <p:sp>
        <p:nvSpPr>
          <p:cNvPr id="3" name="Text Placeholder 2">
            <a:extLst>
              <a:ext uri="{FF2B5EF4-FFF2-40B4-BE49-F238E27FC236}">
                <a16:creationId xmlns:a16="http://schemas.microsoft.com/office/drawing/2014/main" id="{F65463D0-EDF3-456D-137C-7741F1672281}"/>
              </a:ext>
            </a:extLst>
          </p:cNvPr>
          <p:cNvSpPr>
            <a:spLocks noGrp="1"/>
          </p:cNvSpPr>
          <p:nvPr>
            <p:ph type="body" sz="quarter" idx="13"/>
          </p:nvPr>
        </p:nvSpPr>
        <p:spPr/>
        <p:txBody>
          <a:bodyPr/>
          <a:lstStyle/>
          <a:p>
            <a:r>
              <a:rPr lang="en-US" sz="1200" dirty="0">
                <a:latin typeface="+mj-lt"/>
              </a:rPr>
              <a:t>Source: KFF’s </a:t>
            </a:r>
            <a:r>
              <a:rPr lang="en-US" sz="1200" dirty="0">
                <a:latin typeface="+mj-lt"/>
                <a:hlinkClick r:id="rId4"/>
              </a:rPr>
              <a:t>annual survey of state Medicaid officials </a:t>
            </a:r>
            <a:r>
              <a:rPr lang="en-US" sz="1200" dirty="0">
                <a:latin typeface="+mj-lt"/>
              </a:rPr>
              <a:t>and </a:t>
            </a:r>
            <a:r>
              <a:rPr lang="en-US" dirty="0">
                <a:hlinkClick r:id="rId5"/>
              </a:rPr>
              <a:t>5 Key Facts About Medicaid and Provider Taxes</a:t>
            </a:r>
            <a:endParaRPr lang="en-US" dirty="0"/>
          </a:p>
        </p:txBody>
      </p:sp>
      <p:sp>
        <p:nvSpPr>
          <p:cNvPr id="4" name="Slide Number Placeholder 3">
            <a:extLst>
              <a:ext uri="{FF2B5EF4-FFF2-40B4-BE49-F238E27FC236}">
                <a16:creationId xmlns:a16="http://schemas.microsoft.com/office/drawing/2014/main" id="{A6B0E078-697C-5289-7410-6F8015653858}"/>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142A5-CEFE-874B-8101-CFF9315223E2}" type="slidenum">
              <a:rPr kumimoji="0" lang="en-US" sz="1000" b="0" i="0" u="none" strike="noStrike" kern="1200" cap="none" spc="0" normalizeH="0" baseline="0" noProof="0" smtClean="0">
                <a:ln>
                  <a:noFill/>
                </a:ln>
                <a:solidFill>
                  <a:srgbClr val="474747"/>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rgbClr val="474747"/>
              </a:solidFill>
              <a:effectLst/>
              <a:uLnTx/>
              <a:uFillTx/>
              <a:latin typeface="Arial" panose="020B0604020202020204" pitchFamily="34" charset="0"/>
              <a:ea typeface="+mn-ea"/>
              <a:cs typeface="Arial" panose="020B0604020202020204" pitchFamily="34" charset="0"/>
            </a:endParaRPr>
          </a:p>
        </p:txBody>
      </p:sp>
      <p:sp>
        <p:nvSpPr>
          <p:cNvPr id="5" name="Title 4">
            <a:extLst>
              <a:ext uri="{FF2B5EF4-FFF2-40B4-BE49-F238E27FC236}">
                <a16:creationId xmlns:a16="http://schemas.microsoft.com/office/drawing/2014/main" id="{5FB494EC-3CF4-243E-143D-1A0910A8A14A}"/>
              </a:ext>
            </a:extLst>
          </p:cNvPr>
          <p:cNvSpPr>
            <a:spLocks noGrp="1"/>
          </p:cNvSpPr>
          <p:nvPr>
            <p:ph type="title"/>
          </p:nvPr>
        </p:nvSpPr>
        <p:spPr/>
        <p:txBody>
          <a:bodyPr/>
          <a:lstStyle/>
          <a:p>
            <a:r>
              <a:rPr lang="en-US" dirty="0"/>
              <a:t>13 states have provider taxes near the safe harbor limit for hospitals.</a:t>
            </a:r>
          </a:p>
        </p:txBody>
      </p:sp>
      <p:pic>
        <p:nvPicPr>
          <p:cNvPr id="34" name="Picture 33">
            <a:extLst>
              <a:ext uri="{FF2B5EF4-FFF2-40B4-BE49-F238E27FC236}">
                <a16:creationId xmlns:a16="http://schemas.microsoft.com/office/drawing/2014/main" id="{922916D3-4F91-79A2-9695-EAE980524504}"/>
              </a:ext>
            </a:extLst>
          </p:cNvPr>
          <p:cNvPicPr>
            <a:picLocks/>
          </p:cNvPicPr>
          <p:nvPr>
            <p:custDataLst>
              <p:tags r:id="rId1"/>
            </p:custDataLst>
          </p:nvPr>
        </p:nvPicPr>
        <p:blipFill>
          <a:blip r:embed="rId6"/>
          <a:stretch>
            <a:fillRect/>
          </a:stretch>
        </p:blipFill>
        <p:spPr>
          <a:xfrm>
            <a:off x="571500" y="1736724"/>
            <a:ext cx="11049000" cy="4076440"/>
          </a:xfrm>
          <a:prstGeom prst="rect">
            <a:avLst/>
          </a:prstGeom>
        </p:spPr>
      </p:pic>
    </p:spTree>
    <p:extLst>
      <p:ext uri="{BB962C8B-B14F-4D97-AF65-F5344CB8AC3E}">
        <p14:creationId xmlns:p14="http://schemas.microsoft.com/office/powerpoint/2010/main" val="3102414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2BAB04-007A-8FD8-9975-C30758F9D653}"/>
              </a:ext>
            </a:extLst>
          </p:cNvPr>
          <p:cNvSpPr>
            <a:spLocks noGrp="1"/>
          </p:cNvSpPr>
          <p:nvPr>
            <p:ph type="body" sz="quarter" idx="20"/>
          </p:nvPr>
        </p:nvSpPr>
        <p:spPr/>
        <p:txBody>
          <a:bodyPr/>
          <a:lstStyle/>
          <a:p>
            <a:pPr marL="285750" indent="-285750">
              <a:buFont typeface="Arial" panose="020B0604020202020204" pitchFamily="34" charset="0"/>
              <a:buChar char="•"/>
            </a:pPr>
            <a:r>
              <a:rPr lang="en-US" dirty="0"/>
              <a:t>Base payment rates for providers may fall below providers costs</a:t>
            </a:r>
          </a:p>
          <a:p>
            <a:pPr marL="285750" indent="-285750">
              <a:buFont typeface="Arial" panose="020B0604020202020204" pitchFamily="34" charset="0"/>
              <a:buChar char="•"/>
            </a:pPr>
            <a:r>
              <a:rPr lang="en-US" dirty="0"/>
              <a:t>States supplement those payments with lump sum payments such as:</a:t>
            </a:r>
          </a:p>
          <a:p>
            <a:pPr marL="742950" lvl="1" indent="-285750"/>
            <a:r>
              <a:rPr lang="en-US" dirty="0"/>
              <a:t>Disproportionate share hospital payments (DSH)</a:t>
            </a:r>
          </a:p>
          <a:p>
            <a:pPr marL="742950" lvl="1" indent="-285750"/>
            <a:r>
              <a:rPr lang="en-US" dirty="0"/>
              <a:t>Upper payment limit (UPL)</a:t>
            </a:r>
          </a:p>
          <a:p>
            <a:pPr marL="742950" lvl="1" indent="-285750"/>
            <a:r>
              <a:rPr lang="en-US" dirty="0"/>
              <a:t>State-directed payments (SDPs)</a:t>
            </a:r>
          </a:p>
          <a:p>
            <a:pPr marL="285750" indent="-285750">
              <a:buFont typeface="Arial" panose="020B0604020202020204" pitchFamily="34" charset="0"/>
              <a:buChar char="•"/>
            </a:pPr>
            <a:r>
              <a:rPr lang="en-US" dirty="0"/>
              <a:t>Significant policy interest in SDPs on account of recent growth</a:t>
            </a:r>
          </a:p>
          <a:p>
            <a:endParaRPr lang="en-US" dirty="0"/>
          </a:p>
          <a:p>
            <a:pPr marL="285750" indent="-28575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795C41C4-B8D7-C864-BB74-B2F854152E28}"/>
              </a:ext>
            </a:extLst>
          </p:cNvPr>
          <p:cNvSpPr>
            <a:spLocks noGrp="1"/>
          </p:cNvSpPr>
          <p:nvPr>
            <p:ph type="title"/>
          </p:nvPr>
        </p:nvSpPr>
        <p:spPr/>
        <p:txBody>
          <a:bodyPr/>
          <a:lstStyle/>
          <a:p>
            <a:r>
              <a:rPr lang="en-US" dirty="0"/>
              <a:t>States often use provider tax revenues to support payment rates </a:t>
            </a:r>
            <a:r>
              <a:rPr lang="en-US"/>
              <a:t>for hospitals, providers, </a:t>
            </a:r>
            <a:r>
              <a:rPr lang="en-US" dirty="0"/>
              <a:t>and institutional providers. </a:t>
            </a:r>
          </a:p>
        </p:txBody>
      </p:sp>
      <p:sp>
        <p:nvSpPr>
          <p:cNvPr id="4" name="Text Placeholder 3">
            <a:extLst>
              <a:ext uri="{FF2B5EF4-FFF2-40B4-BE49-F238E27FC236}">
                <a16:creationId xmlns:a16="http://schemas.microsoft.com/office/drawing/2014/main" id="{428C1285-9DFE-32B6-6061-B2061F439A6C}"/>
              </a:ext>
            </a:extLst>
          </p:cNvPr>
          <p:cNvSpPr>
            <a:spLocks noGrp="1"/>
          </p:cNvSpPr>
          <p:nvPr>
            <p:ph type="body" sz="quarter" idx="13"/>
          </p:nvPr>
        </p:nvSpPr>
        <p:spPr/>
        <p:txBody>
          <a:bodyPr/>
          <a:lstStyle/>
          <a:p>
            <a:r>
              <a:rPr lang="en-US" dirty="0"/>
              <a:t>MACPAC May 2024, </a:t>
            </a:r>
            <a:r>
              <a:rPr lang="en-US" i="1" dirty="0"/>
              <a:t>Medicaid Base and Supplemental Payments to Hospitals</a:t>
            </a:r>
            <a:r>
              <a:rPr lang="en-US" dirty="0"/>
              <a:t>, </a:t>
            </a:r>
            <a:r>
              <a:rPr lang="en-US" dirty="0">
                <a:hlinkClick r:id="rId3"/>
              </a:rPr>
              <a:t>https://www.macpac.gov/publication/medicaid-base-and-supplemental-payments-to-hospitals/</a:t>
            </a:r>
            <a:r>
              <a:rPr lang="en-US" dirty="0"/>
              <a:t> </a:t>
            </a:r>
          </a:p>
        </p:txBody>
      </p:sp>
      <p:sp>
        <p:nvSpPr>
          <p:cNvPr id="5" name="Slide Number Placeholder 4">
            <a:extLst>
              <a:ext uri="{FF2B5EF4-FFF2-40B4-BE49-F238E27FC236}">
                <a16:creationId xmlns:a16="http://schemas.microsoft.com/office/drawing/2014/main" id="{88D80777-9ABA-BC9D-7D20-82AB2C8B56AD}"/>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142A5-CEFE-874B-8101-CFF9315223E2}" type="slidenum">
              <a:rPr kumimoji="0" lang="en-US" sz="1000" b="0" i="0" u="none" strike="noStrike" kern="1200" cap="none" spc="0" normalizeH="0" baseline="0" noProof="0" smtClean="0">
                <a:ln>
                  <a:noFill/>
                </a:ln>
                <a:solidFill>
                  <a:srgbClr val="474747"/>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srgbClr val="474747"/>
              </a:solidFill>
              <a:effectLst/>
              <a:uLnTx/>
              <a:uFillTx/>
              <a:latin typeface="Arial" panose="020B0604020202020204" pitchFamily="34" charset="0"/>
              <a:ea typeface="+mn-ea"/>
              <a:cs typeface="Arial" panose="020B0604020202020204" pitchFamily="34" charset="0"/>
            </a:endParaRPr>
          </a:p>
        </p:txBody>
      </p:sp>
      <p:sp>
        <p:nvSpPr>
          <p:cNvPr id="6" name="Text Placeholder 5">
            <a:extLst>
              <a:ext uri="{FF2B5EF4-FFF2-40B4-BE49-F238E27FC236}">
                <a16:creationId xmlns:a16="http://schemas.microsoft.com/office/drawing/2014/main" id="{6D4518E0-AC84-8465-C755-718563C233E1}"/>
              </a:ext>
            </a:extLst>
          </p:cNvPr>
          <p:cNvSpPr>
            <a:spLocks noGrp="1"/>
          </p:cNvSpPr>
          <p:nvPr>
            <p:ph type="body" sz="quarter" idx="18"/>
          </p:nvPr>
        </p:nvSpPr>
        <p:spPr>
          <a:xfrm>
            <a:off x="571500" y="1676400"/>
            <a:ext cx="6515100" cy="494028"/>
          </a:xfrm>
        </p:spPr>
        <p:txBody>
          <a:bodyPr/>
          <a:lstStyle/>
          <a:p>
            <a:r>
              <a:rPr lang="en-US" dirty="0"/>
              <a:t>In 2022, 40% of Medicaid hospital spending came from supplemental or state-directed payments</a:t>
            </a:r>
          </a:p>
        </p:txBody>
      </p:sp>
      <p:sp>
        <p:nvSpPr>
          <p:cNvPr id="7" name="Text Placeholder 6">
            <a:extLst>
              <a:ext uri="{FF2B5EF4-FFF2-40B4-BE49-F238E27FC236}">
                <a16:creationId xmlns:a16="http://schemas.microsoft.com/office/drawing/2014/main" id="{FFE37211-5A0E-038A-E27C-31CC846B06B4}"/>
              </a:ext>
            </a:extLst>
          </p:cNvPr>
          <p:cNvSpPr>
            <a:spLocks noGrp="1"/>
          </p:cNvSpPr>
          <p:nvPr>
            <p:ph type="body" sz="quarter" idx="19"/>
          </p:nvPr>
        </p:nvSpPr>
        <p:spPr/>
        <p:txBody>
          <a:bodyPr/>
          <a:lstStyle/>
          <a:p>
            <a:endParaRPr lang="en-US" dirty="0"/>
          </a:p>
        </p:txBody>
      </p:sp>
      <p:graphicFrame>
        <p:nvGraphicFramePr>
          <p:cNvPr id="10" name="Chart 9">
            <a:extLst>
              <a:ext uri="{FF2B5EF4-FFF2-40B4-BE49-F238E27FC236}">
                <a16:creationId xmlns:a16="http://schemas.microsoft.com/office/drawing/2014/main" id="{C175FCDB-080C-4FC3-C53D-89686F0B0224}"/>
              </a:ext>
            </a:extLst>
          </p:cNvPr>
          <p:cNvGraphicFramePr/>
          <p:nvPr/>
        </p:nvGraphicFramePr>
        <p:xfrm>
          <a:off x="571500" y="2295207"/>
          <a:ext cx="6515100" cy="32597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41969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AF914-28D6-7E46-AB86-E2CCDD433DD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B7E100E-9B3A-C76F-DC02-CC317803CEFF}"/>
              </a:ext>
            </a:extLst>
          </p:cNvPr>
          <p:cNvSpPr>
            <a:spLocks noGrp="1"/>
          </p:cNvSpPr>
          <p:nvPr>
            <p:ph type="body" sz="quarter" idx="18"/>
          </p:nvPr>
        </p:nvSpPr>
        <p:spPr>
          <a:xfrm>
            <a:off x="571500" y="1498846"/>
            <a:ext cx="11049000" cy="293688"/>
          </a:xfrm>
        </p:spPr>
        <p:txBody>
          <a:bodyPr/>
          <a:lstStyle/>
          <a:p>
            <a:r>
              <a:rPr lang="en-US" dirty="0"/>
              <a:t>CBO's estimated change in federal Medicaid spending over 10-years from reducing the safe-harbor threshold for provider taxes, relative to Medicaid spending cuts targeted in the House Budget Resolution</a:t>
            </a:r>
          </a:p>
        </p:txBody>
      </p:sp>
      <p:sp>
        <p:nvSpPr>
          <p:cNvPr id="3" name="Text Placeholder 2">
            <a:extLst>
              <a:ext uri="{FF2B5EF4-FFF2-40B4-BE49-F238E27FC236}">
                <a16:creationId xmlns:a16="http://schemas.microsoft.com/office/drawing/2014/main" id="{CE3A4D2A-1A7A-1523-6B7D-4112714822BF}"/>
              </a:ext>
            </a:extLst>
          </p:cNvPr>
          <p:cNvSpPr>
            <a:spLocks noGrp="1"/>
          </p:cNvSpPr>
          <p:nvPr>
            <p:ph type="body" sz="quarter" idx="13"/>
          </p:nvPr>
        </p:nvSpPr>
        <p:spPr>
          <a:xfrm>
            <a:off x="571500" y="6191567"/>
            <a:ext cx="9357808" cy="361634"/>
          </a:xfrm>
        </p:spPr>
        <p:txBody>
          <a:bodyPr/>
          <a:lstStyle/>
          <a:p>
            <a:r>
              <a:rPr lang="en-US" dirty="0"/>
              <a:t>Source: Congressional Budget Office (CBO), Options for Reducing the Deficit: 2025 to 2034: Limit State Taxes on Health Care Providers</a:t>
            </a:r>
          </a:p>
        </p:txBody>
      </p:sp>
      <p:sp>
        <p:nvSpPr>
          <p:cNvPr id="4" name="Slide Number Placeholder 3">
            <a:extLst>
              <a:ext uri="{FF2B5EF4-FFF2-40B4-BE49-F238E27FC236}">
                <a16:creationId xmlns:a16="http://schemas.microsoft.com/office/drawing/2014/main" id="{BEC505E6-7B92-80BA-7674-B5BB8AA99382}"/>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142A5-CEFE-874B-8101-CFF9315223E2}" type="slidenum">
              <a:rPr kumimoji="0" lang="en-US" sz="1000" b="0" i="0" u="none" strike="noStrike" kern="1200" cap="none" spc="0" normalizeH="0" baseline="0" noProof="0" smtClean="0">
                <a:ln>
                  <a:noFill/>
                </a:ln>
                <a:solidFill>
                  <a:srgbClr val="474747"/>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474747"/>
              </a:solidFill>
              <a:effectLst/>
              <a:uLnTx/>
              <a:uFillTx/>
              <a:latin typeface="Arial" panose="020B0604020202020204" pitchFamily="34" charset="0"/>
              <a:ea typeface="+mn-ea"/>
              <a:cs typeface="Arial" panose="020B0604020202020204" pitchFamily="34" charset="0"/>
            </a:endParaRPr>
          </a:p>
        </p:txBody>
      </p:sp>
      <p:sp>
        <p:nvSpPr>
          <p:cNvPr id="5" name="Title 4">
            <a:extLst>
              <a:ext uri="{FF2B5EF4-FFF2-40B4-BE49-F238E27FC236}">
                <a16:creationId xmlns:a16="http://schemas.microsoft.com/office/drawing/2014/main" id="{58E2929C-BA4A-F265-2910-27BDED66320E}"/>
              </a:ext>
            </a:extLst>
          </p:cNvPr>
          <p:cNvSpPr>
            <a:spLocks noGrp="1"/>
          </p:cNvSpPr>
          <p:nvPr>
            <p:ph type="title"/>
          </p:nvPr>
        </p:nvSpPr>
        <p:spPr/>
        <p:txBody>
          <a:bodyPr/>
          <a:lstStyle/>
          <a:p>
            <a:r>
              <a:rPr lang="en-US" dirty="0"/>
              <a:t>Policy options are to reduce the safe-harbor threshold for provider taxes.  </a:t>
            </a:r>
          </a:p>
        </p:txBody>
      </p:sp>
      <p:pic>
        <p:nvPicPr>
          <p:cNvPr id="22" name="Picture 21">
            <a:extLst>
              <a:ext uri="{FF2B5EF4-FFF2-40B4-BE49-F238E27FC236}">
                <a16:creationId xmlns:a16="http://schemas.microsoft.com/office/drawing/2014/main" id="{3FA13398-7F5A-DA28-BBE1-93D6CCA00D0D}"/>
              </a:ext>
            </a:extLst>
          </p:cNvPr>
          <p:cNvPicPr>
            <a:picLocks/>
          </p:cNvPicPr>
          <p:nvPr>
            <p:custDataLst>
              <p:tags r:id="rId1"/>
            </p:custDataLst>
          </p:nvPr>
        </p:nvPicPr>
        <p:blipFill>
          <a:blip r:embed="rId4"/>
          <a:stretch>
            <a:fillRect/>
          </a:stretch>
        </p:blipFill>
        <p:spPr>
          <a:xfrm>
            <a:off x="571500" y="2312987"/>
            <a:ext cx="11049000" cy="3453111"/>
          </a:xfrm>
          <a:prstGeom prst="rect">
            <a:avLst/>
          </a:prstGeom>
        </p:spPr>
      </p:pic>
    </p:spTree>
    <p:extLst>
      <p:ext uri="{BB962C8B-B14F-4D97-AF65-F5344CB8AC3E}">
        <p14:creationId xmlns:p14="http://schemas.microsoft.com/office/powerpoint/2010/main" val="230617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ADCDA6-0055-9026-177C-1B249E5A5473}"/>
              </a:ext>
            </a:extLst>
          </p:cNvPr>
          <p:cNvSpPr>
            <a:spLocks noGrp="1"/>
          </p:cNvSpPr>
          <p:nvPr>
            <p:ph type="body" sz="quarter" idx="18"/>
          </p:nvPr>
        </p:nvSpPr>
        <p:spPr>
          <a:xfrm>
            <a:off x="571500" y="1823244"/>
            <a:ext cx="11049000" cy="293688"/>
          </a:xfrm>
        </p:spPr>
        <p:txBody>
          <a:bodyPr/>
          <a:lstStyle/>
          <a:p>
            <a:r>
              <a:rPr lang="en-US" dirty="0"/>
              <a:t>$88B in annual federal cuts as a share of state Medicaid spending per resident, state taxes per resident, and state education spending per pupil</a:t>
            </a:r>
          </a:p>
        </p:txBody>
      </p:sp>
      <p:sp>
        <p:nvSpPr>
          <p:cNvPr id="3" name="Text Placeholder 2">
            <a:extLst>
              <a:ext uri="{FF2B5EF4-FFF2-40B4-BE49-F238E27FC236}">
                <a16:creationId xmlns:a16="http://schemas.microsoft.com/office/drawing/2014/main" id="{F9B34741-0CC2-0EA7-4F91-D8B4FFBEDB0F}"/>
              </a:ext>
            </a:extLst>
          </p:cNvPr>
          <p:cNvSpPr>
            <a:spLocks noGrp="1"/>
          </p:cNvSpPr>
          <p:nvPr>
            <p:ph type="body" sz="quarter" idx="13"/>
          </p:nvPr>
        </p:nvSpPr>
        <p:spPr>
          <a:xfrm>
            <a:off x="571500" y="6191567"/>
            <a:ext cx="8825997" cy="361634"/>
          </a:xfrm>
        </p:spPr>
        <p:txBody>
          <a:bodyPr/>
          <a:lstStyle/>
          <a:p>
            <a:r>
              <a:rPr lang="en-US" dirty="0"/>
              <a:t>Source: KFF analysis of 2024 Medicaid spending and enrollment data, U.S. Census Bureau 2024 Resident Population Data, U.S. Census Bureau 2023 Annual Survey of State Government Tax Collections, National Association of State Budget Officers (NASBO) 2024 State Expenditure Report, National Center on Education Statistics Digest of Education Statistics, K-12 Enrollment. See </a:t>
            </a:r>
            <a:r>
              <a:rPr lang="en-US" dirty="0">
                <a:hlinkClick r:id="rId3"/>
              </a:rPr>
              <a:t>Putting $880 Billion in Potential Federal Medicaid Cuts in Context of State Budgets and Coverage</a:t>
            </a:r>
            <a:r>
              <a:rPr lang="en-US" dirty="0"/>
              <a:t> for more information.</a:t>
            </a:r>
          </a:p>
        </p:txBody>
      </p:sp>
      <p:sp>
        <p:nvSpPr>
          <p:cNvPr id="5" name="Title 4">
            <a:extLst>
              <a:ext uri="{FF2B5EF4-FFF2-40B4-BE49-F238E27FC236}">
                <a16:creationId xmlns:a16="http://schemas.microsoft.com/office/drawing/2014/main" id="{E54CAF98-2DCE-E8F8-855B-F5741A43FC20}"/>
              </a:ext>
            </a:extLst>
          </p:cNvPr>
          <p:cNvSpPr>
            <a:spLocks noGrp="1"/>
          </p:cNvSpPr>
          <p:nvPr>
            <p:ph type="title"/>
          </p:nvPr>
        </p:nvSpPr>
        <p:spPr/>
        <p:txBody>
          <a:bodyPr/>
          <a:lstStyle/>
          <a:p>
            <a:r>
              <a:rPr lang="en-US" sz="2400" dirty="0"/>
              <a:t>Potential federal Medicaid cuts represent 29% of state Medicaid spending per resident, 6% of state taxes per resident, and 19% of education spending per pupil.</a:t>
            </a:r>
          </a:p>
        </p:txBody>
      </p:sp>
      <p:pic>
        <p:nvPicPr>
          <p:cNvPr id="8" name="Picture 7" descr="A screenshot of a video game&#10;&#10;AI-generated content may be incorrect.">
            <a:extLst>
              <a:ext uri="{FF2B5EF4-FFF2-40B4-BE49-F238E27FC236}">
                <a16:creationId xmlns:a16="http://schemas.microsoft.com/office/drawing/2014/main" id="{C2F96825-500F-5908-B15F-B4122A7229DE}"/>
              </a:ext>
            </a:extLst>
          </p:cNvPr>
          <p:cNvPicPr>
            <a:picLocks noChangeAspect="1"/>
          </p:cNvPicPr>
          <p:nvPr/>
        </p:nvPicPr>
        <p:blipFill>
          <a:blip r:embed="rId4"/>
          <a:stretch>
            <a:fillRect/>
          </a:stretch>
        </p:blipFill>
        <p:spPr>
          <a:xfrm>
            <a:off x="1838809" y="1923196"/>
            <a:ext cx="8514381" cy="3873005"/>
          </a:xfrm>
          <a:prstGeom prst="rect">
            <a:avLst/>
          </a:prstGeom>
        </p:spPr>
      </p:pic>
    </p:spTree>
    <p:extLst>
      <p:ext uri="{BB962C8B-B14F-4D97-AF65-F5344CB8AC3E}">
        <p14:creationId xmlns:p14="http://schemas.microsoft.com/office/powerpoint/2010/main" val="3343391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639218-9CFA-328E-E21D-F6A0BA7282E4}"/>
              </a:ext>
            </a:extLst>
          </p:cNvPr>
          <p:cNvSpPr>
            <a:spLocks noGrp="1"/>
          </p:cNvSpPr>
          <p:nvPr>
            <p:ph type="body" sz="quarter" idx="18"/>
          </p:nvPr>
        </p:nvSpPr>
        <p:spPr>
          <a:xfrm>
            <a:off x="571500" y="1789582"/>
            <a:ext cx="11049000" cy="293688"/>
          </a:xfrm>
        </p:spPr>
        <p:txBody>
          <a:bodyPr/>
          <a:lstStyle/>
          <a:p>
            <a:r>
              <a:rPr lang="en-US" dirty="0"/>
              <a:t>Number and share of enrollees in each group equivalent to $88B in federal cuts based on total spending per enrollee</a:t>
            </a:r>
          </a:p>
        </p:txBody>
      </p:sp>
      <p:sp>
        <p:nvSpPr>
          <p:cNvPr id="3" name="Text Placeholder 2">
            <a:extLst>
              <a:ext uri="{FF2B5EF4-FFF2-40B4-BE49-F238E27FC236}">
                <a16:creationId xmlns:a16="http://schemas.microsoft.com/office/drawing/2014/main" id="{681C4A20-F745-13D7-2AFA-3242DD733FB3}"/>
              </a:ext>
            </a:extLst>
          </p:cNvPr>
          <p:cNvSpPr>
            <a:spLocks noGrp="1"/>
          </p:cNvSpPr>
          <p:nvPr>
            <p:ph type="body" sz="quarter" idx="13"/>
          </p:nvPr>
        </p:nvSpPr>
        <p:spPr/>
        <p:txBody>
          <a:bodyPr/>
          <a:lstStyle/>
          <a:p>
            <a:r>
              <a:rPr lang="en-US" dirty="0"/>
              <a:t>Source: KFF analysis of 2024 Medicaid enrollment and spending data. See </a:t>
            </a:r>
            <a:r>
              <a:rPr lang="en-US" dirty="0">
                <a:hlinkClick r:id="rId3"/>
              </a:rPr>
              <a:t>Putting $880 Billion in Potential Federal Medicaid Cuts in Context of State Budgets and Coverage</a:t>
            </a:r>
            <a:r>
              <a:rPr lang="en-US" dirty="0"/>
              <a:t> for more information. </a:t>
            </a:r>
          </a:p>
        </p:txBody>
      </p:sp>
      <p:sp>
        <p:nvSpPr>
          <p:cNvPr id="5" name="Title 4">
            <a:extLst>
              <a:ext uri="{FF2B5EF4-FFF2-40B4-BE49-F238E27FC236}">
                <a16:creationId xmlns:a16="http://schemas.microsoft.com/office/drawing/2014/main" id="{56C5D2E7-CBF6-FE0A-BDCA-9A118CCA9D36}"/>
              </a:ext>
            </a:extLst>
          </p:cNvPr>
          <p:cNvSpPr>
            <a:spLocks noGrp="1"/>
          </p:cNvSpPr>
          <p:nvPr>
            <p:ph type="title"/>
          </p:nvPr>
        </p:nvSpPr>
        <p:spPr/>
        <p:txBody>
          <a:bodyPr/>
          <a:lstStyle/>
          <a:p>
            <a:r>
              <a:rPr lang="en-US" sz="2400" dirty="0"/>
              <a:t>Potential federal Medicaid cuts are equivalent to Medicaid spending for 18% of seniors and people with disabilities, 38% of adults, or 76% of children</a:t>
            </a:r>
          </a:p>
        </p:txBody>
      </p:sp>
      <p:pic>
        <p:nvPicPr>
          <p:cNvPr id="8" name="Picture 7" descr="A screenshot of a video game&#10;&#10;AI-generated content may be incorrect.">
            <a:extLst>
              <a:ext uri="{FF2B5EF4-FFF2-40B4-BE49-F238E27FC236}">
                <a16:creationId xmlns:a16="http://schemas.microsoft.com/office/drawing/2014/main" id="{13CC1D12-A4F3-84FD-FC2C-05338E6FD4AF}"/>
              </a:ext>
            </a:extLst>
          </p:cNvPr>
          <p:cNvPicPr>
            <a:picLocks noChangeAspect="1"/>
          </p:cNvPicPr>
          <p:nvPr/>
        </p:nvPicPr>
        <p:blipFill>
          <a:blip r:embed="rId4"/>
          <a:stretch>
            <a:fillRect/>
          </a:stretch>
        </p:blipFill>
        <p:spPr>
          <a:xfrm>
            <a:off x="1854853" y="2083270"/>
            <a:ext cx="8482294" cy="3858409"/>
          </a:xfrm>
          <a:prstGeom prst="rect">
            <a:avLst/>
          </a:prstGeom>
        </p:spPr>
      </p:pic>
    </p:spTree>
    <p:extLst>
      <p:ext uri="{BB962C8B-B14F-4D97-AF65-F5344CB8AC3E}">
        <p14:creationId xmlns:p14="http://schemas.microsoft.com/office/powerpoint/2010/main" val="1943961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34ce94cc48f_0_0"/>
          <p:cNvSpPr txBox="1">
            <a:spLocks noGrp="1"/>
          </p:cNvSpPr>
          <p:nvPr>
            <p:ph type="title"/>
          </p:nvPr>
        </p:nvSpPr>
        <p:spPr>
          <a:xfrm>
            <a:off x="609600" y="457200"/>
            <a:ext cx="10972800" cy="960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3600"/>
              <a:buNone/>
            </a:pPr>
            <a:r>
              <a:rPr lang="en-US" b="1"/>
              <a:t>What is a Medicaid Provider Tax?</a:t>
            </a:r>
            <a:endParaRPr b="1"/>
          </a:p>
        </p:txBody>
      </p:sp>
      <p:sp>
        <p:nvSpPr>
          <p:cNvPr id="127" name="Google Shape;127;g34ce94cc48f_0_0"/>
          <p:cNvSpPr txBox="1">
            <a:spLocks noGrp="1"/>
          </p:cNvSpPr>
          <p:nvPr>
            <p:ph type="body" idx="1"/>
          </p:nvPr>
        </p:nvSpPr>
        <p:spPr>
          <a:xfrm>
            <a:off x="609600" y="1417501"/>
            <a:ext cx="10972800" cy="4343400"/>
          </a:xfrm>
          <a:prstGeom prst="rect">
            <a:avLst/>
          </a:prstGeom>
          <a:noFill/>
          <a:ln>
            <a:noFill/>
          </a:ln>
        </p:spPr>
        <p:txBody>
          <a:bodyPr spcFirstLastPara="1" wrap="square" lIns="91425" tIns="45700" rIns="91425" bIns="45700" anchor="t" anchorCtr="0">
            <a:normAutofit lnSpcReduction="10000"/>
          </a:bodyPr>
          <a:lstStyle/>
          <a:p>
            <a:pPr marL="457200" lvl="0" indent="-431800" algn="l" rtl="0">
              <a:lnSpc>
                <a:spcPct val="90000"/>
              </a:lnSpc>
              <a:spcBef>
                <a:spcPts val="640"/>
              </a:spcBef>
              <a:spcAft>
                <a:spcPts val="0"/>
              </a:spcAft>
              <a:buSzPts val="3200"/>
              <a:buChar char="•"/>
            </a:pPr>
            <a:r>
              <a:rPr lang="en-US"/>
              <a:t>Medicaid is a public health insurance program in which the federal and state governments share in the cost.</a:t>
            </a:r>
            <a:endParaRPr/>
          </a:p>
          <a:p>
            <a:pPr marL="457200" lvl="0" indent="-431800" algn="l" rtl="0">
              <a:lnSpc>
                <a:spcPct val="90000"/>
              </a:lnSpc>
              <a:spcBef>
                <a:spcPts val="640"/>
              </a:spcBef>
              <a:spcAft>
                <a:spcPts val="0"/>
              </a:spcAft>
              <a:buSzPts val="3200"/>
              <a:buChar char="•"/>
            </a:pPr>
            <a:r>
              <a:rPr lang="en-US"/>
              <a:t>The federal government matches state spending for covered services furnished to eligible individuals at specified rates.</a:t>
            </a:r>
            <a:endParaRPr/>
          </a:p>
          <a:p>
            <a:pPr marL="457200" lvl="0" indent="-431800" algn="l" rtl="0">
              <a:lnSpc>
                <a:spcPct val="90000"/>
              </a:lnSpc>
              <a:spcBef>
                <a:spcPts val="640"/>
              </a:spcBef>
              <a:spcAft>
                <a:spcPts val="0"/>
              </a:spcAft>
              <a:buSzPts val="3200"/>
              <a:buChar char="•"/>
            </a:pPr>
            <a:r>
              <a:rPr lang="en-US"/>
              <a:t>States have historically had considerable flexibility in how they raise their share of Medicaid’s cost.</a:t>
            </a:r>
            <a:endParaRPr/>
          </a:p>
          <a:p>
            <a:pPr marL="457200" lvl="0" indent="-431800" algn="l" rtl="0">
              <a:lnSpc>
                <a:spcPct val="90000"/>
              </a:lnSpc>
              <a:spcBef>
                <a:spcPts val="640"/>
              </a:spcBef>
              <a:spcAft>
                <a:spcPts val="0"/>
              </a:spcAft>
              <a:buSzPts val="3200"/>
              <a:buChar char="•"/>
            </a:pPr>
            <a:r>
              <a:rPr lang="en-US"/>
              <a:t>Under longstanding federal statutory and regulatory provisions, taxes on providers are one source of revenues a state can use to pay its share.</a:t>
            </a:r>
            <a:endParaRPr>
              <a:highlight>
                <a:srgbClr val="FFF2CC"/>
              </a:highlight>
            </a:endParaRPr>
          </a:p>
        </p:txBody>
      </p:sp>
      <p:sp>
        <p:nvSpPr>
          <p:cNvPr id="128" name="Google Shape;128;g34ce94cc48f_0_0"/>
          <p:cNvSpPr txBox="1">
            <a:spLocks noGrp="1"/>
          </p:cNvSpPr>
          <p:nvPr>
            <p:ph type="sldNum" idx="12"/>
          </p:nvPr>
        </p:nvSpPr>
        <p:spPr>
          <a:xfrm>
            <a:off x="10390048" y="6305279"/>
            <a:ext cx="1192500" cy="3651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a:t>
            </a:fld>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81E5D5F-16EE-C1EF-589E-11355E0384A1}"/>
              </a:ext>
            </a:extLst>
          </p:cNvPr>
          <p:cNvSpPr txBox="1">
            <a:spLocks/>
          </p:cNvSpPr>
          <p:nvPr/>
        </p:nvSpPr>
        <p:spPr>
          <a:xfrm>
            <a:off x="789879" y="1143000"/>
            <a:ext cx="9144000" cy="1239832"/>
          </a:xfrm>
          <a:prstGeom prst="rect">
            <a:avLst/>
          </a:prstGeom>
        </p:spPr>
        <p:txBody>
          <a:bodyPr lIns="0" tIns="0" rIns="0" bIns="0" anchor="b">
            <a:noAutofit/>
          </a:bodyPr>
          <a:lstStyle>
            <a:lvl1pPr algn="l" defTabSz="914400" rtl="0" eaLnBrk="1" latinLnBrk="0" hangingPunct="1">
              <a:lnSpc>
                <a:spcPct val="100000"/>
              </a:lnSpc>
              <a:spcBef>
                <a:spcPct val="0"/>
              </a:spcBef>
              <a:buNone/>
              <a:defRPr sz="42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THANK YOU</a:t>
            </a:r>
          </a:p>
        </p:txBody>
      </p:sp>
      <p:sp>
        <p:nvSpPr>
          <p:cNvPr id="8" name="Subtitle 2">
            <a:extLst>
              <a:ext uri="{FF2B5EF4-FFF2-40B4-BE49-F238E27FC236}">
                <a16:creationId xmlns:a16="http://schemas.microsoft.com/office/drawing/2014/main" id="{A651DAFF-3A06-5140-D350-D0C26DF25A4B}"/>
              </a:ext>
            </a:extLst>
          </p:cNvPr>
          <p:cNvSpPr txBox="1">
            <a:spLocks/>
          </p:cNvSpPr>
          <p:nvPr/>
        </p:nvSpPr>
        <p:spPr>
          <a:xfrm>
            <a:off x="789879" y="2547902"/>
            <a:ext cx="9144000" cy="392304"/>
          </a:xfrm>
          <a:prstGeom prst="rect">
            <a:avLst/>
          </a:prstGeom>
        </p:spPr>
        <p:txBody>
          <a:bodyPr wrap="none" lIns="0" tIns="0" rIns="0" bIns="0">
            <a:noAutofit/>
          </a:bodyPr>
          <a:lstStyle>
            <a:lvl1pPr marL="0" indent="0" algn="l" defTabSz="914400" rtl="0" eaLnBrk="1" latinLnBrk="0" hangingPunct="1">
              <a:lnSpc>
                <a:spcPct val="100000"/>
              </a:lnSpc>
              <a:spcBef>
                <a:spcPts val="1000"/>
              </a:spcBef>
              <a:buFont typeface="Arial" panose="020B0604020202020204" pitchFamily="34" charset="0"/>
              <a:buNone/>
              <a:defRPr sz="25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For more information, contact: </a:t>
            </a: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2">
                  <a:extLst>
                    <a:ext uri="{A12FA001-AC4F-418D-AE19-62706E023703}">
                      <ahyp:hlinkClr xmlns:ahyp="http://schemas.microsoft.com/office/drawing/2018/hyperlinkcolor" val="tx"/>
                    </a:ext>
                  </a:extLst>
                </a:hlinkClick>
              </a:rPr>
              <a:t>robinr@kff.org</a:t>
            </a: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1031651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Google Shape;111;p1"/>
          <p:cNvSpPr txBox="1">
            <a:spLocks noGrp="1"/>
          </p:cNvSpPr>
          <p:nvPr>
            <p:ph type="subTitle" idx="1"/>
          </p:nvPr>
        </p:nvSpPr>
        <p:spPr>
          <a:xfrm>
            <a:off x="1083076" y="1956987"/>
            <a:ext cx="10040644" cy="467454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None/>
            </a:pPr>
            <a:r>
              <a:rPr lang="en-US" sz="4400" dirty="0"/>
              <a:t>Proposals to Restrict or Eliminate State Use of Provider Taxes to Finance Medicaid</a:t>
            </a:r>
            <a:endParaRPr lang="en-US" dirty="0">
              <a:latin typeface="Calibri" panose="020F0502020204030204" pitchFamily="34" charset="0"/>
              <a:cs typeface="Calibri" panose="020F0502020204030204" pitchFamily="34" charset="0"/>
              <a:sym typeface="Helvetica Neue"/>
            </a:endParaRPr>
          </a:p>
          <a:p>
            <a:endParaRPr lang="en-US" sz="2600" dirty="0"/>
          </a:p>
          <a:p>
            <a:endParaRPr lang="en-US" sz="2600" dirty="0"/>
          </a:p>
          <a:p>
            <a:r>
              <a:rPr lang="en-US" sz="2600" dirty="0"/>
              <a:t>Edwin Park</a:t>
            </a:r>
          </a:p>
          <a:p>
            <a:r>
              <a:rPr lang="en-US" sz="2600" dirty="0"/>
              <a:t>Research Professor</a:t>
            </a:r>
          </a:p>
          <a:p>
            <a:r>
              <a:rPr lang="en-US" sz="2600" dirty="0"/>
              <a:t>Georgetown University Center for Children and Families</a:t>
            </a:r>
          </a:p>
          <a:p>
            <a:r>
              <a:rPr lang="en-US" sz="2600" dirty="0"/>
              <a:t>April 23, 2025</a:t>
            </a:r>
          </a:p>
          <a:p>
            <a:pPr marL="0" lvl="0" indent="0" algn="ctr" rtl="0">
              <a:lnSpc>
                <a:spcPct val="90000"/>
              </a:lnSpc>
              <a:spcBef>
                <a:spcPts val="0"/>
              </a:spcBef>
              <a:spcAft>
                <a:spcPts val="0"/>
              </a:spcAft>
              <a:buClr>
                <a:schemeClr val="lt1"/>
              </a:buClr>
              <a:buSzPts val="4000"/>
              <a:buNone/>
            </a:pPr>
            <a:endParaRPr sz="4000" dirty="0">
              <a:latin typeface="Calibri" panose="020F0502020204030204" pitchFamily="34" charset="0"/>
              <a:cs typeface="Calibri" panose="020F0502020204030204" pitchFamily="34" charset="0"/>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B0CBA-1D48-2C44-89AD-A6257A7C046E}"/>
              </a:ext>
            </a:extLst>
          </p:cNvPr>
          <p:cNvSpPr>
            <a:spLocks noGrp="1"/>
          </p:cNvSpPr>
          <p:nvPr>
            <p:ph type="title"/>
          </p:nvPr>
        </p:nvSpPr>
        <p:spPr>
          <a:xfrm>
            <a:off x="609600" y="538163"/>
            <a:ext cx="10972800" cy="960438"/>
          </a:xfrm>
        </p:spPr>
        <p:txBody>
          <a:bodyPr>
            <a:noAutofit/>
          </a:bodyPr>
          <a:lstStyle/>
          <a:p>
            <a:r>
              <a:rPr lang="en-US" dirty="0"/>
              <a:t>Possible Congressional GOP Proposals to Eliminate or Restrict State Use of Provider Taxes</a:t>
            </a:r>
          </a:p>
        </p:txBody>
      </p:sp>
      <p:sp>
        <p:nvSpPr>
          <p:cNvPr id="3" name="Content Placeholder 2">
            <a:extLst>
              <a:ext uri="{FF2B5EF4-FFF2-40B4-BE49-F238E27FC236}">
                <a16:creationId xmlns:a16="http://schemas.microsoft.com/office/drawing/2014/main" id="{22A3A480-3679-1549-BA02-0D2E5B8AB18A}"/>
              </a:ext>
            </a:extLst>
          </p:cNvPr>
          <p:cNvSpPr>
            <a:spLocks noGrp="1"/>
          </p:cNvSpPr>
          <p:nvPr>
            <p:ph idx="1"/>
          </p:nvPr>
        </p:nvSpPr>
        <p:spPr/>
        <p:txBody>
          <a:bodyPr>
            <a:normAutofit lnSpcReduction="10000"/>
          </a:bodyPr>
          <a:lstStyle/>
          <a:p>
            <a:r>
              <a:rPr lang="en-US" sz="2800" dirty="0"/>
              <a:t>Lower safe harbor tax threshold for hold harmless requirement from current threshold of 6% of net patient revenues</a:t>
            </a:r>
          </a:p>
          <a:p>
            <a:pPr lvl="1"/>
            <a:r>
              <a:rPr lang="en-US" sz="2400" dirty="0">
                <a:latin typeface="Calibri" panose="020F0502020204030204" pitchFamily="34" charset="0"/>
                <a:cs typeface="Calibri" panose="020F0502020204030204" pitchFamily="34" charset="0"/>
              </a:rPr>
              <a:t>Proposal in House Budget Committee’s reconciliation menu would lower safe harbor threshold to 4% in 2026 and 3% in 2028 and thereafter</a:t>
            </a:r>
          </a:p>
          <a:p>
            <a:pPr lvl="1"/>
            <a:r>
              <a:rPr lang="en-US" sz="2400" dirty="0">
                <a:latin typeface="Calibri" panose="020F0502020204030204" pitchFamily="34" charset="0"/>
                <a:cs typeface="Calibri" panose="020F0502020204030204" pitchFamily="34" charset="0"/>
              </a:rPr>
              <a:t>Would affect 39 states + D.C. that have at least one tax of 5.5% or higher and by 2028, affect 48 states + D.C. that have at least one tax of 3.5% of patient revenues or higher</a:t>
            </a:r>
          </a:p>
          <a:p>
            <a:r>
              <a:rPr lang="en-US" sz="2800" dirty="0"/>
              <a:t>Other possible proposals</a:t>
            </a:r>
          </a:p>
          <a:p>
            <a:pPr lvl="1"/>
            <a:r>
              <a:rPr lang="en-US" sz="2400" dirty="0">
                <a:latin typeface="Calibri" panose="020F0502020204030204" pitchFamily="34" charset="0"/>
                <a:cs typeface="Calibri" panose="020F0502020204030204" pitchFamily="34" charset="0"/>
              </a:rPr>
              <a:t>Eliminate safe harbor entirely</a:t>
            </a:r>
          </a:p>
          <a:p>
            <a:pPr lvl="1"/>
            <a:r>
              <a:rPr lang="en-US" sz="2400" dirty="0">
                <a:latin typeface="Calibri" panose="020F0502020204030204" pitchFamily="34" charset="0"/>
                <a:cs typeface="Calibri" panose="020F0502020204030204" pitchFamily="34" charset="0"/>
              </a:rPr>
              <a:t>Restrict statistical test waivers of broad-based and uniform requirements</a:t>
            </a:r>
          </a:p>
          <a:p>
            <a:pPr lvl="1"/>
            <a:r>
              <a:rPr lang="en-US" sz="2400" dirty="0">
                <a:latin typeface="Calibri" panose="020F0502020204030204" pitchFamily="34" charset="0"/>
                <a:cs typeface="Calibri" panose="020F0502020204030204" pitchFamily="34" charset="0"/>
              </a:rPr>
              <a:t>Restrict state-directed payments financed by provider taxes</a:t>
            </a:r>
          </a:p>
          <a:p>
            <a:pPr marL="25400" indent="0">
              <a:buNone/>
            </a:pPr>
            <a:endParaRPr lang="en-US" sz="2800" dirty="0"/>
          </a:p>
        </p:txBody>
      </p:sp>
      <p:sp>
        <p:nvSpPr>
          <p:cNvPr id="4" name="Slide Number Placeholder 3">
            <a:extLst>
              <a:ext uri="{FF2B5EF4-FFF2-40B4-BE49-F238E27FC236}">
                <a16:creationId xmlns:a16="http://schemas.microsoft.com/office/drawing/2014/main" id="{CEB575F9-7AE2-E94F-BC6B-FEC6204281C3}"/>
              </a:ext>
            </a:extLst>
          </p:cNvPr>
          <p:cNvSpPr>
            <a:spLocks noGrp="1"/>
          </p:cNvSpPr>
          <p:nvPr>
            <p:ph type="sldNum" sz="quarter" idx="12"/>
          </p:nvPr>
        </p:nvSpPr>
        <p:spPr/>
        <p:txBody>
          <a:bodyPr/>
          <a:lstStyle/>
          <a:p>
            <a:fld id="{ADA2D79C-CD48-4D19-A731-CDEDB40B86D9}" type="slidenum">
              <a:rPr lang="en-US" smtClean="0"/>
              <a:pPr/>
              <a:t>22</a:t>
            </a:fld>
            <a:endParaRPr lang="en-US" dirty="0"/>
          </a:p>
        </p:txBody>
      </p:sp>
    </p:spTree>
    <p:extLst>
      <p:ext uri="{BB962C8B-B14F-4D97-AF65-F5344CB8AC3E}">
        <p14:creationId xmlns:p14="http://schemas.microsoft.com/office/powerpoint/2010/main" val="2930785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B28A4-FE99-0CF6-EA11-85FE0681AE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053C9E-516C-DCF9-6EB5-B7579945A873}"/>
              </a:ext>
            </a:extLst>
          </p:cNvPr>
          <p:cNvSpPr>
            <a:spLocks noGrp="1"/>
          </p:cNvSpPr>
          <p:nvPr>
            <p:ph type="title"/>
          </p:nvPr>
        </p:nvSpPr>
        <p:spPr/>
        <p:txBody>
          <a:bodyPr/>
          <a:lstStyle/>
          <a:p>
            <a:r>
              <a:rPr lang="en-US" dirty="0"/>
              <a:t>CBO Estimates of Eliminating or Restricting Provider Taxes</a:t>
            </a:r>
          </a:p>
        </p:txBody>
      </p:sp>
      <p:sp>
        <p:nvSpPr>
          <p:cNvPr id="3" name="Content Placeholder 2">
            <a:extLst>
              <a:ext uri="{FF2B5EF4-FFF2-40B4-BE49-F238E27FC236}">
                <a16:creationId xmlns:a16="http://schemas.microsoft.com/office/drawing/2014/main" id="{65B8014D-6D0C-412B-6131-1C4F5FA29323}"/>
              </a:ext>
            </a:extLst>
          </p:cNvPr>
          <p:cNvSpPr>
            <a:spLocks noGrp="1"/>
          </p:cNvSpPr>
          <p:nvPr>
            <p:ph idx="1"/>
          </p:nvPr>
        </p:nvSpPr>
        <p:spPr/>
        <p:txBody>
          <a:bodyPr>
            <a:normAutofit/>
          </a:bodyPr>
          <a:lstStyle/>
          <a:p>
            <a:r>
              <a:rPr lang="en-US" sz="2800" dirty="0">
                <a:latin typeface="Calibri" panose="020F0502020204030204" pitchFamily="34" charset="0"/>
                <a:cs typeface="Calibri" panose="020F0502020204030204" pitchFamily="34" charset="0"/>
              </a:rPr>
              <a:t>Congressional Budget Office has estimated impact of illustrative provider tax proposals related to changes to the current 6% of patient revenues safe harbor threshold for satisfying the hold harmless requirement</a:t>
            </a:r>
          </a:p>
          <a:p>
            <a:pPr lvl="1"/>
            <a:r>
              <a:rPr lang="en-US" sz="2500" dirty="0">
                <a:latin typeface="Calibri" panose="020F0502020204030204" pitchFamily="34" charset="0"/>
                <a:cs typeface="Calibri" panose="020F0502020204030204" pitchFamily="34" charset="0"/>
              </a:rPr>
              <a:t>Lowering safe harbor to 5%: cut of $48 billion/10 years</a:t>
            </a:r>
          </a:p>
          <a:p>
            <a:pPr lvl="1"/>
            <a:r>
              <a:rPr lang="en-US" sz="2500" dirty="0">
                <a:latin typeface="Calibri" panose="020F0502020204030204" pitchFamily="34" charset="0"/>
                <a:cs typeface="Calibri" panose="020F0502020204030204" pitchFamily="34" charset="0"/>
              </a:rPr>
              <a:t>Lowering safe harbor to 2.5%: cut of $241 billion/10 years</a:t>
            </a:r>
          </a:p>
          <a:p>
            <a:pPr lvl="1"/>
            <a:r>
              <a:rPr lang="en-US" sz="2500" dirty="0">
                <a:latin typeface="Calibri" panose="020F0502020204030204" pitchFamily="34" charset="0"/>
                <a:cs typeface="Calibri" panose="020F0502020204030204" pitchFamily="34" charset="0"/>
              </a:rPr>
              <a:t>Eliminating safe harbor entirely: cut of $612 billion/10 years</a:t>
            </a:r>
          </a:p>
          <a:p>
            <a:pPr marL="25400" indent="0">
              <a:buNone/>
            </a:pPr>
            <a:endParaRPr lang="en-US" sz="2800" dirty="0"/>
          </a:p>
        </p:txBody>
      </p:sp>
      <p:sp>
        <p:nvSpPr>
          <p:cNvPr id="4" name="Slide Number Placeholder 3">
            <a:extLst>
              <a:ext uri="{FF2B5EF4-FFF2-40B4-BE49-F238E27FC236}">
                <a16:creationId xmlns:a16="http://schemas.microsoft.com/office/drawing/2014/main" id="{BDE20741-34C7-7304-DD51-189158E4572E}"/>
              </a:ext>
            </a:extLst>
          </p:cNvPr>
          <p:cNvSpPr>
            <a:spLocks noGrp="1"/>
          </p:cNvSpPr>
          <p:nvPr>
            <p:ph type="sldNum" sz="quarter" idx="12"/>
          </p:nvPr>
        </p:nvSpPr>
        <p:spPr/>
        <p:txBody>
          <a:bodyPr/>
          <a:lstStyle/>
          <a:p>
            <a:fld id="{ADA2D79C-CD48-4D19-A731-CDEDB40B86D9}" type="slidenum">
              <a:rPr lang="en-US" smtClean="0"/>
              <a:pPr/>
              <a:t>23</a:t>
            </a:fld>
            <a:endParaRPr lang="en-US" dirty="0"/>
          </a:p>
        </p:txBody>
      </p:sp>
    </p:spTree>
    <p:extLst>
      <p:ext uri="{BB962C8B-B14F-4D97-AF65-F5344CB8AC3E}">
        <p14:creationId xmlns:p14="http://schemas.microsoft.com/office/powerpoint/2010/main" val="3175151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EAE2B-ACEB-B044-FA8E-CF89C8DDD7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4B974A-DE36-826B-25BE-69B17526F649}"/>
              </a:ext>
            </a:extLst>
          </p:cNvPr>
          <p:cNvSpPr>
            <a:spLocks noGrp="1"/>
          </p:cNvSpPr>
          <p:nvPr>
            <p:ph type="title"/>
          </p:nvPr>
        </p:nvSpPr>
        <p:spPr/>
        <p:txBody>
          <a:bodyPr>
            <a:noAutofit/>
          </a:bodyPr>
          <a:lstStyle/>
          <a:p>
            <a:r>
              <a:rPr lang="en-US" dirty="0"/>
              <a:t>How Restrictions or Elimination of Provider Taxes </a:t>
            </a:r>
            <a:br>
              <a:rPr lang="en-US" dirty="0"/>
            </a:br>
            <a:r>
              <a:rPr lang="en-US" dirty="0"/>
              <a:t>Reduce Federal Spending</a:t>
            </a:r>
          </a:p>
        </p:txBody>
      </p:sp>
      <p:sp>
        <p:nvSpPr>
          <p:cNvPr id="3" name="Content Placeholder 2">
            <a:extLst>
              <a:ext uri="{FF2B5EF4-FFF2-40B4-BE49-F238E27FC236}">
                <a16:creationId xmlns:a16="http://schemas.microsoft.com/office/drawing/2014/main" id="{C1B74F1D-5A72-F6FB-6F2B-68D25ACB5C41}"/>
              </a:ext>
            </a:extLst>
          </p:cNvPr>
          <p:cNvSpPr>
            <a:spLocks noGrp="1"/>
          </p:cNvSpPr>
          <p:nvPr>
            <p:ph idx="1"/>
          </p:nvPr>
        </p:nvSpPr>
        <p:spPr/>
        <p:txBody>
          <a:bodyPr>
            <a:normAutofit/>
          </a:bodyPr>
          <a:lstStyle/>
          <a:p>
            <a:r>
              <a:rPr lang="en-US" sz="2800" dirty="0"/>
              <a:t>Why CBO finds these safe harbor proposals reduce federal spending:</a:t>
            </a:r>
          </a:p>
          <a:p>
            <a:pPr lvl="1"/>
            <a:r>
              <a:rPr lang="en-US" sz="2400" dirty="0">
                <a:latin typeface="Calibri" panose="020F0502020204030204" pitchFamily="34" charset="0"/>
                <a:cs typeface="Calibri" panose="020F0502020204030204" pitchFamily="34" charset="0"/>
              </a:rPr>
              <a:t>Assumes states would be able to replace, on average, no more than half of the provider tax revenues lost</a:t>
            </a:r>
          </a:p>
          <a:p>
            <a:pPr lvl="1"/>
            <a:r>
              <a:rPr lang="en-US" sz="2400" dirty="0">
                <a:latin typeface="Calibri" panose="020F0502020204030204" pitchFamily="34" charset="0"/>
                <a:cs typeface="Calibri" panose="020F0502020204030204" pitchFamily="34" charset="0"/>
              </a:rPr>
              <a:t>Includes impact of state behavior in response, such as dropping the Medicaid expansion, cutting provider payments, cutting optional benefits, and non-expansion states not adopting the expansion in the future</a:t>
            </a:r>
          </a:p>
          <a:p>
            <a:r>
              <a:rPr lang="en-US" sz="2800" dirty="0">
                <a:latin typeface="Calibri" panose="020F0502020204030204" pitchFamily="34" charset="0"/>
                <a:cs typeface="Calibri" panose="020F0502020204030204" pitchFamily="34" charset="0"/>
              </a:rPr>
              <a:t>New provider taxes or increases in existing provider taxes have often been paired with adoption of the Medicaid expansion including in North Carolina (the most recent state to take up the expansion)</a:t>
            </a:r>
            <a:endParaRPr lang="en-US" sz="2800" dirty="0"/>
          </a:p>
          <a:p>
            <a:pPr marL="25400" indent="0">
              <a:buNone/>
            </a:pPr>
            <a:endParaRPr lang="en-US" sz="2800" dirty="0"/>
          </a:p>
        </p:txBody>
      </p:sp>
      <p:sp>
        <p:nvSpPr>
          <p:cNvPr id="4" name="Slide Number Placeholder 3">
            <a:extLst>
              <a:ext uri="{FF2B5EF4-FFF2-40B4-BE49-F238E27FC236}">
                <a16:creationId xmlns:a16="http://schemas.microsoft.com/office/drawing/2014/main" id="{5B10D22E-26F2-D2B2-16DE-9E9531A84202}"/>
              </a:ext>
            </a:extLst>
          </p:cNvPr>
          <p:cNvSpPr>
            <a:spLocks noGrp="1"/>
          </p:cNvSpPr>
          <p:nvPr>
            <p:ph type="sldNum" sz="quarter" idx="12"/>
          </p:nvPr>
        </p:nvSpPr>
        <p:spPr/>
        <p:txBody>
          <a:bodyPr/>
          <a:lstStyle/>
          <a:p>
            <a:fld id="{ADA2D79C-CD48-4D19-A731-CDEDB40B86D9}" type="slidenum">
              <a:rPr lang="en-US" smtClean="0"/>
              <a:pPr/>
              <a:t>24</a:t>
            </a:fld>
            <a:endParaRPr lang="en-US" dirty="0"/>
          </a:p>
        </p:txBody>
      </p:sp>
    </p:spTree>
    <p:extLst>
      <p:ext uri="{BB962C8B-B14F-4D97-AF65-F5344CB8AC3E}">
        <p14:creationId xmlns:p14="http://schemas.microsoft.com/office/powerpoint/2010/main" val="2640616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B0CBA-1D48-2C44-89AD-A6257A7C046E}"/>
              </a:ext>
            </a:extLst>
          </p:cNvPr>
          <p:cNvSpPr>
            <a:spLocks noGrp="1"/>
          </p:cNvSpPr>
          <p:nvPr>
            <p:ph type="title"/>
          </p:nvPr>
        </p:nvSpPr>
        <p:spPr/>
        <p:txBody>
          <a:bodyPr>
            <a:noAutofit/>
          </a:bodyPr>
          <a:lstStyle/>
          <a:p>
            <a:r>
              <a:rPr lang="en-US" dirty="0"/>
              <a:t>Context: Other Medicaid Cut Proposals Shift </a:t>
            </a:r>
            <a:br>
              <a:rPr lang="en-US" dirty="0"/>
            </a:br>
            <a:r>
              <a:rPr lang="en-US" dirty="0"/>
              <a:t>Significant Costs to States</a:t>
            </a:r>
          </a:p>
        </p:txBody>
      </p:sp>
      <p:sp>
        <p:nvSpPr>
          <p:cNvPr id="3" name="Content Placeholder 2">
            <a:extLst>
              <a:ext uri="{FF2B5EF4-FFF2-40B4-BE49-F238E27FC236}">
                <a16:creationId xmlns:a16="http://schemas.microsoft.com/office/drawing/2014/main" id="{22A3A480-3679-1549-BA02-0D2E5B8AB18A}"/>
              </a:ext>
            </a:extLst>
          </p:cNvPr>
          <p:cNvSpPr>
            <a:spLocks noGrp="1"/>
          </p:cNvSpPr>
          <p:nvPr>
            <p:ph idx="1"/>
          </p:nvPr>
        </p:nvSpPr>
        <p:spPr>
          <a:xfrm>
            <a:off x="609600" y="1600201"/>
            <a:ext cx="4743635" cy="4343400"/>
          </a:xfrm>
        </p:spPr>
        <p:txBody>
          <a:bodyPr>
            <a:noAutofit/>
          </a:bodyPr>
          <a:lstStyle/>
          <a:p>
            <a:r>
              <a:rPr lang="en-US" sz="2400" dirty="0"/>
              <a:t>Many of the major Medicaid cut proposals under discussion involve reducing federal Medicaid funding and therefore shifting significant costs to states. Examples:</a:t>
            </a:r>
          </a:p>
          <a:p>
            <a:pPr lvl="1"/>
            <a:r>
              <a:rPr lang="en-US" sz="2000" dirty="0">
                <a:latin typeface="Calibri" panose="020F0502020204030204" pitchFamily="34" charset="0"/>
                <a:cs typeface="Calibri" panose="020F0502020204030204" pitchFamily="34" charset="0"/>
              </a:rPr>
              <a:t>Per capita caps</a:t>
            </a:r>
          </a:p>
          <a:p>
            <a:pPr lvl="1"/>
            <a:r>
              <a:rPr lang="en-US" sz="2000" dirty="0">
                <a:latin typeface="Calibri" panose="020F0502020204030204" pitchFamily="34" charset="0"/>
                <a:cs typeface="Calibri" panose="020F0502020204030204" pitchFamily="34" charset="0"/>
              </a:rPr>
              <a:t>Elimination of the 90% expansion matching rate</a:t>
            </a:r>
          </a:p>
          <a:p>
            <a:r>
              <a:rPr lang="en-US" sz="2400" dirty="0"/>
              <a:t>Federal Medicaid funding accounts for majority of all federal funding in state budgets</a:t>
            </a:r>
          </a:p>
        </p:txBody>
      </p:sp>
      <p:sp>
        <p:nvSpPr>
          <p:cNvPr id="4" name="Slide Number Placeholder 3">
            <a:extLst>
              <a:ext uri="{FF2B5EF4-FFF2-40B4-BE49-F238E27FC236}">
                <a16:creationId xmlns:a16="http://schemas.microsoft.com/office/drawing/2014/main" id="{CEB575F9-7AE2-E94F-BC6B-FEC6204281C3}"/>
              </a:ext>
            </a:extLst>
          </p:cNvPr>
          <p:cNvSpPr>
            <a:spLocks noGrp="1"/>
          </p:cNvSpPr>
          <p:nvPr>
            <p:ph type="sldNum" sz="quarter" idx="12"/>
          </p:nvPr>
        </p:nvSpPr>
        <p:spPr/>
        <p:txBody>
          <a:bodyPr/>
          <a:lstStyle/>
          <a:p>
            <a:fld id="{ADA2D79C-CD48-4D19-A731-CDEDB40B86D9}" type="slidenum">
              <a:rPr lang="en-US" smtClean="0"/>
              <a:pPr/>
              <a:t>25</a:t>
            </a:fld>
            <a:endParaRPr lang="en-US" dirty="0"/>
          </a:p>
        </p:txBody>
      </p:sp>
      <p:graphicFrame>
        <p:nvGraphicFramePr>
          <p:cNvPr id="5" name="Content Placeholder 6">
            <a:extLst>
              <a:ext uri="{FF2B5EF4-FFF2-40B4-BE49-F238E27FC236}">
                <a16:creationId xmlns:a16="http://schemas.microsoft.com/office/drawing/2014/main" id="{C2E47334-EF64-EBEE-6D90-171FEAE3CAF3}"/>
              </a:ext>
            </a:extLst>
          </p:cNvPr>
          <p:cNvGraphicFramePr>
            <a:graphicFrameLocks/>
          </p:cNvGraphicFramePr>
          <p:nvPr>
            <p:extLst>
              <p:ext uri="{D42A27DB-BD31-4B8C-83A1-F6EECF244321}">
                <p14:modId xmlns:p14="http://schemas.microsoft.com/office/powerpoint/2010/main" val="2124516950"/>
              </p:ext>
            </p:extLst>
          </p:nvPr>
        </p:nvGraphicFramePr>
        <p:xfrm>
          <a:off x="5776403" y="1778038"/>
          <a:ext cx="5805997" cy="330192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109E387A-A33E-5B8D-7840-AEFEF7152E53}"/>
              </a:ext>
            </a:extLst>
          </p:cNvPr>
          <p:cNvSpPr txBox="1"/>
          <p:nvPr/>
        </p:nvSpPr>
        <p:spPr>
          <a:xfrm>
            <a:off x="7240718" y="5079961"/>
            <a:ext cx="3469271" cy="553998"/>
          </a:xfrm>
          <a:prstGeom prst="rect">
            <a:avLst/>
          </a:prstGeom>
          <a:noFill/>
        </p:spPr>
        <p:txBody>
          <a:bodyPr wrap="square" rtlCol="0">
            <a:spAutoFit/>
          </a:bodyPr>
          <a:lstStyle/>
          <a:p>
            <a:r>
              <a:rPr lang="en-US" sz="1000" dirty="0">
                <a:solidFill>
                  <a:schemeClr val="bg2"/>
                </a:solidFill>
                <a:latin typeface="+mn-lt"/>
                <a:ea typeface="Helvetica Neue" panose="02000503000000020004" pitchFamily="2" charset="0"/>
                <a:cs typeface="Helvetica Neue" panose="02000503000000020004" pitchFamily="2" charset="0"/>
              </a:rPr>
              <a:t>Source: CCF analysis of National Association of State Budget Officers (NASBO) data for state fiscal year 2024 (estimated).</a:t>
            </a:r>
          </a:p>
        </p:txBody>
      </p:sp>
    </p:spTree>
    <p:extLst>
      <p:ext uri="{BB962C8B-B14F-4D97-AF65-F5344CB8AC3E}">
        <p14:creationId xmlns:p14="http://schemas.microsoft.com/office/powerpoint/2010/main" val="2479012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BD2D8-612A-E083-303E-760F3D412B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2723E8-EBEC-5035-96A9-A04E785CFF60}"/>
              </a:ext>
            </a:extLst>
          </p:cNvPr>
          <p:cNvSpPr>
            <a:spLocks noGrp="1"/>
          </p:cNvSpPr>
          <p:nvPr>
            <p:ph type="title"/>
          </p:nvPr>
        </p:nvSpPr>
        <p:spPr/>
        <p:txBody>
          <a:bodyPr>
            <a:noAutofit/>
          </a:bodyPr>
          <a:lstStyle/>
          <a:p>
            <a:r>
              <a:rPr lang="en-US" dirty="0"/>
              <a:t>How Provider Tax Restrictions Would Interact with Other Medicaid Spending Cuts</a:t>
            </a:r>
          </a:p>
        </p:txBody>
      </p:sp>
      <p:sp>
        <p:nvSpPr>
          <p:cNvPr id="3" name="Content Placeholder 2">
            <a:extLst>
              <a:ext uri="{FF2B5EF4-FFF2-40B4-BE49-F238E27FC236}">
                <a16:creationId xmlns:a16="http://schemas.microsoft.com/office/drawing/2014/main" id="{F9355EED-E22A-E641-08BF-0BF128FDF0C0}"/>
              </a:ext>
            </a:extLst>
          </p:cNvPr>
          <p:cNvSpPr>
            <a:spLocks noGrp="1"/>
          </p:cNvSpPr>
          <p:nvPr>
            <p:ph idx="1"/>
          </p:nvPr>
        </p:nvSpPr>
        <p:spPr/>
        <p:txBody>
          <a:bodyPr>
            <a:noAutofit/>
          </a:bodyPr>
          <a:lstStyle/>
          <a:p>
            <a:r>
              <a:rPr lang="en-US" sz="2100" dirty="0"/>
              <a:t>Restriction or elimination of provider taxes at the same time would make it far harder to maintain current state spending on Medicaid, let alone raise substantially increased revenues to compensate for losses in federal Medicaid funding</a:t>
            </a:r>
          </a:p>
          <a:p>
            <a:r>
              <a:rPr lang="en-US" sz="2100" dirty="0"/>
              <a:t>States would have to dramatically raise taxes or severely cut other parts of their budget, especially K-12 education and higher education, which constitutes 43% of general fund budgets</a:t>
            </a:r>
          </a:p>
          <a:p>
            <a:r>
              <a:rPr lang="en-US" sz="2100" dirty="0"/>
              <a:t>It’s far more likely that states will have to make deep, damaging cuts to their Medicaid programs in the areas of eligibility, benefits and provider and plan payment rates</a:t>
            </a:r>
          </a:p>
          <a:p>
            <a:r>
              <a:rPr lang="en-US" sz="2100" dirty="0">
                <a:latin typeface="Calibri" panose="020F0502020204030204" pitchFamily="34" charset="0"/>
                <a:cs typeface="Calibri" panose="020F0502020204030204" pitchFamily="34" charset="0"/>
              </a:rPr>
              <a:t>Why </a:t>
            </a:r>
            <a:r>
              <a:rPr lang="en-US" sz="2100" dirty="0"/>
              <a:t>cuts affecting federal and state Medicaid financing including provider tax restrictions are attractive to federal policymakers:</a:t>
            </a:r>
          </a:p>
          <a:p>
            <a:pPr lvl="1"/>
            <a:r>
              <a:rPr lang="en-US" sz="1800" dirty="0">
                <a:latin typeface="Calibri" panose="020F0502020204030204" pitchFamily="34" charset="0"/>
                <a:cs typeface="Calibri" panose="020F0502020204030204" pitchFamily="34" charset="0"/>
              </a:rPr>
              <a:t>They may claim they are not making explicit cuts to eligibility, benefits and provider payments (work requirements are a notable exception)</a:t>
            </a:r>
          </a:p>
          <a:p>
            <a:pPr lvl="1"/>
            <a:r>
              <a:rPr lang="en-US" sz="1800" dirty="0">
                <a:latin typeface="Calibri" panose="020F0502020204030204" pitchFamily="34" charset="0"/>
                <a:cs typeface="Calibri" panose="020F0502020204030204" pitchFamily="34" charset="0"/>
              </a:rPr>
              <a:t>But these types of proposals leave states holding the bag. Governors and state legislatures are given no choice but to make politically painful, very large cuts to their Medicaid programs</a:t>
            </a:r>
          </a:p>
        </p:txBody>
      </p:sp>
      <p:sp>
        <p:nvSpPr>
          <p:cNvPr id="4" name="Slide Number Placeholder 3">
            <a:extLst>
              <a:ext uri="{FF2B5EF4-FFF2-40B4-BE49-F238E27FC236}">
                <a16:creationId xmlns:a16="http://schemas.microsoft.com/office/drawing/2014/main" id="{D61278FE-4E88-3A50-8685-348A2059A7F9}"/>
              </a:ext>
            </a:extLst>
          </p:cNvPr>
          <p:cNvSpPr>
            <a:spLocks noGrp="1"/>
          </p:cNvSpPr>
          <p:nvPr>
            <p:ph type="sldNum" sz="quarter" idx="12"/>
          </p:nvPr>
        </p:nvSpPr>
        <p:spPr/>
        <p:txBody>
          <a:bodyPr/>
          <a:lstStyle/>
          <a:p>
            <a:fld id="{ADA2D79C-CD48-4D19-A731-CDEDB40B86D9}" type="slidenum">
              <a:rPr lang="en-US" smtClean="0"/>
              <a:pPr/>
              <a:t>26</a:t>
            </a:fld>
            <a:endParaRPr lang="en-US" dirty="0"/>
          </a:p>
        </p:txBody>
      </p:sp>
    </p:spTree>
    <p:extLst>
      <p:ext uri="{BB962C8B-B14F-4D97-AF65-F5344CB8AC3E}">
        <p14:creationId xmlns:p14="http://schemas.microsoft.com/office/powerpoint/2010/main" val="2750404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34e89e3e57f_0_0"/>
          <p:cNvSpPr txBox="1">
            <a:spLocks noGrp="1"/>
          </p:cNvSpPr>
          <p:nvPr>
            <p:ph type="title"/>
          </p:nvPr>
        </p:nvSpPr>
        <p:spPr>
          <a:xfrm>
            <a:off x="609600" y="457200"/>
            <a:ext cx="10972800" cy="9603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a:t>For More Information</a:t>
            </a:r>
            <a:endParaRPr b="1"/>
          </a:p>
        </p:txBody>
      </p:sp>
      <p:sp>
        <p:nvSpPr>
          <p:cNvPr id="167" name="Google Shape;167;g34e89e3e57f_0_0"/>
          <p:cNvSpPr txBox="1">
            <a:spLocks noGrp="1"/>
          </p:cNvSpPr>
          <p:nvPr>
            <p:ph type="body" idx="1"/>
          </p:nvPr>
        </p:nvSpPr>
        <p:spPr>
          <a:xfrm>
            <a:off x="609600" y="1600201"/>
            <a:ext cx="10972800" cy="4343400"/>
          </a:xfrm>
          <a:prstGeom prst="rect">
            <a:avLst/>
          </a:prstGeom>
        </p:spPr>
        <p:txBody>
          <a:bodyPr spcFirstLastPara="1" wrap="square" lIns="91425" tIns="45700" rIns="91425" bIns="45700" anchor="t" anchorCtr="0">
            <a:normAutofit/>
          </a:bodyPr>
          <a:lstStyle/>
          <a:p>
            <a:pPr marL="0" lvl="0" indent="0" algn="l" rtl="0">
              <a:spcBef>
                <a:spcPts val="640"/>
              </a:spcBef>
              <a:spcAft>
                <a:spcPts val="0"/>
              </a:spcAft>
              <a:buNone/>
            </a:pPr>
            <a:r>
              <a:rPr lang="en-US" u="sng">
                <a:solidFill>
                  <a:srgbClr val="C9961E"/>
                </a:solidFill>
                <a:hlinkClick r:id="rId3">
                  <a:extLst>
                    <a:ext uri="{A12FA001-AC4F-418D-AE19-62706E023703}">
                      <ahyp:hlinkClr xmlns:ahyp="http://schemas.microsoft.com/office/drawing/2018/hyperlinkcolor" val="tx"/>
                    </a:ext>
                  </a:extLst>
                </a:hlinkClick>
              </a:rPr>
              <a:t>Medicaid Provider Taxes: A Critical Source of Medicaid Funding for States</a:t>
            </a:r>
            <a:r>
              <a:rPr lang="en-US">
                <a:solidFill>
                  <a:srgbClr val="C9961E"/>
                </a:solidFill>
              </a:rPr>
              <a:t> </a:t>
            </a:r>
            <a:r>
              <a:rPr lang="en-US">
                <a:solidFill>
                  <a:srgbClr val="244061"/>
                </a:solidFill>
              </a:rPr>
              <a:t>(CCF, February 2025)</a:t>
            </a:r>
            <a:endParaRPr>
              <a:solidFill>
                <a:srgbClr val="244061"/>
              </a:solidFill>
            </a:endParaRPr>
          </a:p>
          <a:p>
            <a:pPr marL="0" lvl="0" indent="0" algn="l" rtl="0">
              <a:spcBef>
                <a:spcPts val="640"/>
              </a:spcBef>
              <a:spcAft>
                <a:spcPts val="0"/>
              </a:spcAft>
              <a:buNone/>
            </a:pPr>
            <a:endParaRPr>
              <a:solidFill>
                <a:srgbClr val="244061"/>
              </a:solidFill>
            </a:endParaRPr>
          </a:p>
          <a:p>
            <a:pPr marL="0" lvl="0" indent="0" algn="l" rtl="0">
              <a:spcBef>
                <a:spcPts val="640"/>
              </a:spcBef>
              <a:spcAft>
                <a:spcPts val="0"/>
              </a:spcAft>
              <a:buNone/>
            </a:pPr>
            <a:r>
              <a:rPr lang="en-US" u="sng">
                <a:solidFill>
                  <a:srgbClr val="C9961E"/>
                </a:solidFill>
                <a:hlinkClick r:id="rId4">
                  <a:extLst>
                    <a:ext uri="{A12FA001-AC4F-418D-AE19-62706E023703}">
                      <ahyp:hlinkClr xmlns:ahyp="http://schemas.microsoft.com/office/drawing/2018/hyperlinkcolor" val="tx"/>
                    </a:ext>
                  </a:extLst>
                </a:hlinkClick>
              </a:rPr>
              <a:t>5 Key Facts About Medicaid and Provider Taxes</a:t>
            </a:r>
            <a:r>
              <a:rPr lang="en-US">
                <a:solidFill>
                  <a:srgbClr val="C9961E"/>
                </a:solidFill>
              </a:rPr>
              <a:t> </a:t>
            </a:r>
            <a:r>
              <a:rPr lang="en-US">
                <a:solidFill>
                  <a:srgbClr val="244061"/>
                </a:solidFill>
              </a:rPr>
              <a:t>(KFF, March 2025)</a:t>
            </a:r>
            <a:endParaRPr>
              <a:solidFill>
                <a:srgbClr val="244061"/>
              </a:solidFill>
            </a:endParaRPr>
          </a:p>
          <a:p>
            <a:pPr marL="0" lvl="0" indent="0" algn="l" rtl="0">
              <a:spcBef>
                <a:spcPts val="640"/>
              </a:spcBef>
              <a:spcAft>
                <a:spcPts val="0"/>
              </a:spcAft>
              <a:buNone/>
            </a:pPr>
            <a:endParaRPr>
              <a:solidFill>
                <a:srgbClr val="244061"/>
              </a:solidFill>
            </a:endParaRPr>
          </a:p>
          <a:p>
            <a:pPr marL="0" lvl="0" indent="0" algn="l" rtl="0">
              <a:spcBef>
                <a:spcPts val="640"/>
              </a:spcBef>
              <a:spcAft>
                <a:spcPts val="0"/>
              </a:spcAft>
              <a:buNone/>
            </a:pPr>
            <a:r>
              <a:rPr lang="en-US" u="sng">
                <a:solidFill>
                  <a:srgbClr val="C9961E"/>
                </a:solidFill>
                <a:hlinkClick r:id="rId5">
                  <a:extLst>
                    <a:ext uri="{A12FA001-AC4F-418D-AE19-62706E023703}">
                      <ahyp:hlinkClr xmlns:ahyp="http://schemas.microsoft.com/office/drawing/2018/hyperlinkcolor" val="tx"/>
                    </a:ext>
                  </a:extLst>
                </a:hlinkClick>
              </a:rPr>
              <a:t>Health Care-Related Taxes in Medicaid</a:t>
            </a:r>
            <a:r>
              <a:rPr lang="en-US">
                <a:solidFill>
                  <a:srgbClr val="C9961E"/>
                </a:solidFill>
              </a:rPr>
              <a:t> </a:t>
            </a:r>
            <a:r>
              <a:rPr lang="en-US">
                <a:solidFill>
                  <a:srgbClr val="244061"/>
                </a:solidFill>
              </a:rPr>
              <a:t>(MACPAC, May 2021)</a:t>
            </a:r>
            <a:endParaRPr/>
          </a:p>
        </p:txBody>
      </p:sp>
      <p:sp>
        <p:nvSpPr>
          <p:cNvPr id="168" name="Google Shape;168;g34e89e3e57f_0_0"/>
          <p:cNvSpPr txBox="1">
            <a:spLocks noGrp="1"/>
          </p:cNvSpPr>
          <p:nvPr>
            <p:ph type="sldNum" idx="12"/>
          </p:nvPr>
        </p:nvSpPr>
        <p:spPr>
          <a:xfrm>
            <a:off x="10390048" y="6305279"/>
            <a:ext cx="1192500" cy="365100"/>
          </a:xfrm>
          <a:prstGeom prst="rect">
            <a:avLst/>
          </a:prstGeom>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27</a:t>
            </a:fld>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34ce94cc48f_0_7"/>
          <p:cNvSpPr txBox="1">
            <a:spLocks noGrp="1"/>
          </p:cNvSpPr>
          <p:nvPr>
            <p:ph type="title"/>
          </p:nvPr>
        </p:nvSpPr>
        <p:spPr>
          <a:xfrm>
            <a:off x="609600" y="457200"/>
            <a:ext cx="10972800" cy="9603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3600"/>
              <a:buNone/>
            </a:pPr>
            <a:r>
              <a:rPr lang="en-US" b="1"/>
              <a:t>Federal Rules on Sources of State Share in the 1980s</a:t>
            </a:r>
            <a:endParaRPr b="1"/>
          </a:p>
        </p:txBody>
      </p:sp>
      <p:sp>
        <p:nvSpPr>
          <p:cNvPr id="135" name="Google Shape;135;g34ce94cc48f_0_7"/>
          <p:cNvSpPr txBox="1">
            <a:spLocks noGrp="1"/>
          </p:cNvSpPr>
          <p:nvPr>
            <p:ph type="body" idx="1"/>
          </p:nvPr>
        </p:nvSpPr>
        <p:spPr>
          <a:xfrm>
            <a:off x="609600" y="1224350"/>
            <a:ext cx="10972800" cy="4823700"/>
          </a:xfrm>
          <a:prstGeom prst="rect">
            <a:avLst/>
          </a:prstGeom>
          <a:noFill/>
          <a:ln>
            <a:noFill/>
          </a:ln>
        </p:spPr>
        <p:txBody>
          <a:bodyPr spcFirstLastPara="1" wrap="square" lIns="91425" tIns="45700" rIns="91425" bIns="45700" anchor="t" anchorCtr="0">
            <a:normAutofit fontScale="32500" lnSpcReduction="20000"/>
          </a:bodyPr>
          <a:lstStyle/>
          <a:p>
            <a:pPr marL="0" lvl="0" indent="0" algn="l" rtl="0">
              <a:lnSpc>
                <a:spcPct val="90000"/>
              </a:lnSpc>
              <a:spcBef>
                <a:spcPts val="640"/>
              </a:spcBef>
              <a:spcAft>
                <a:spcPts val="0"/>
              </a:spcAft>
              <a:buNone/>
            </a:pPr>
            <a:endParaRPr/>
          </a:p>
          <a:p>
            <a:pPr marL="457200" lvl="0" indent="-372312" algn="l" rtl="0">
              <a:lnSpc>
                <a:spcPct val="90000"/>
              </a:lnSpc>
              <a:spcBef>
                <a:spcPts val="640"/>
              </a:spcBef>
              <a:spcAft>
                <a:spcPts val="0"/>
              </a:spcAft>
              <a:buSzPct val="100000"/>
              <a:buChar char="•"/>
            </a:pPr>
            <a:r>
              <a:rPr lang="en-US" sz="6963"/>
              <a:t>Public funds that are not Federal could count as state share if they were:</a:t>
            </a:r>
            <a:endParaRPr sz="6963"/>
          </a:p>
          <a:p>
            <a:pPr marL="914400" lvl="1" indent="-365962" algn="l" rtl="0">
              <a:lnSpc>
                <a:spcPct val="90000"/>
              </a:lnSpc>
              <a:spcBef>
                <a:spcPts val="640"/>
              </a:spcBef>
              <a:spcAft>
                <a:spcPts val="0"/>
              </a:spcAft>
              <a:buSzPct val="95581"/>
              <a:buFont typeface="Calibri"/>
              <a:buChar char="-"/>
            </a:pPr>
            <a:r>
              <a:rPr lang="en-US" sz="6963">
                <a:latin typeface="Calibri"/>
                <a:ea typeface="Calibri"/>
                <a:cs typeface="Calibri"/>
                <a:sym typeface="Calibri"/>
              </a:rPr>
              <a:t>appropriated </a:t>
            </a:r>
            <a:r>
              <a:rPr lang="en-US" sz="6576">
                <a:latin typeface="Calibri"/>
                <a:ea typeface="Calibri"/>
                <a:cs typeface="Calibri"/>
                <a:sym typeface="Calibri"/>
              </a:rPr>
              <a:t>directly to the state Medicaid agency</a:t>
            </a:r>
            <a:endParaRPr sz="6576">
              <a:latin typeface="Calibri"/>
              <a:ea typeface="Calibri"/>
              <a:cs typeface="Calibri"/>
              <a:sym typeface="Calibri"/>
            </a:endParaRPr>
          </a:p>
          <a:p>
            <a:pPr marL="914400" lvl="1" indent="-372312" algn="l" rtl="0">
              <a:lnSpc>
                <a:spcPct val="90000"/>
              </a:lnSpc>
              <a:spcBef>
                <a:spcPts val="640"/>
              </a:spcBef>
              <a:spcAft>
                <a:spcPts val="0"/>
              </a:spcAft>
              <a:buSzPct val="105886"/>
              <a:buFont typeface="Calibri"/>
              <a:buChar char="-"/>
            </a:pPr>
            <a:r>
              <a:rPr lang="en-US" sz="6576">
                <a:latin typeface="Calibri"/>
                <a:ea typeface="Calibri"/>
                <a:cs typeface="Calibri"/>
                <a:sym typeface="Calibri"/>
              </a:rPr>
              <a:t>transferred from other public agencies to the state Medicaid agency and under its administrative control (IGT); or</a:t>
            </a:r>
            <a:endParaRPr sz="6576">
              <a:latin typeface="Calibri"/>
              <a:ea typeface="Calibri"/>
              <a:cs typeface="Calibri"/>
              <a:sym typeface="Calibri"/>
            </a:endParaRPr>
          </a:p>
          <a:p>
            <a:pPr marL="914400" lvl="1" indent="-372312" algn="l" rtl="0">
              <a:lnSpc>
                <a:spcPct val="90000"/>
              </a:lnSpc>
              <a:spcBef>
                <a:spcPts val="640"/>
              </a:spcBef>
              <a:spcAft>
                <a:spcPts val="0"/>
              </a:spcAft>
              <a:buSzPct val="105886"/>
              <a:buFont typeface="Calibri"/>
              <a:buChar char="-"/>
            </a:pPr>
            <a:r>
              <a:rPr lang="en-US" sz="6576">
                <a:latin typeface="Calibri"/>
                <a:ea typeface="Calibri"/>
                <a:cs typeface="Calibri"/>
                <a:sym typeface="Calibri"/>
              </a:rPr>
              <a:t>certified by the contributing public agency as representing expenditures that are federally matchable (CPEs).</a:t>
            </a:r>
            <a:endParaRPr sz="6576">
              <a:latin typeface="Calibri"/>
              <a:ea typeface="Calibri"/>
              <a:cs typeface="Calibri"/>
              <a:sym typeface="Calibri"/>
            </a:endParaRPr>
          </a:p>
          <a:p>
            <a:pPr marL="914400" lvl="0" indent="0" algn="l" rtl="0">
              <a:lnSpc>
                <a:spcPct val="90000"/>
              </a:lnSpc>
              <a:spcBef>
                <a:spcPts val="640"/>
              </a:spcBef>
              <a:spcAft>
                <a:spcPts val="0"/>
              </a:spcAft>
              <a:buNone/>
            </a:pPr>
            <a:endParaRPr sz="5345">
              <a:latin typeface="Helvetica Neue"/>
              <a:ea typeface="Helvetica Neue"/>
              <a:cs typeface="Helvetica Neue"/>
              <a:sym typeface="Helvetica Neue"/>
            </a:endParaRPr>
          </a:p>
          <a:p>
            <a:pPr marL="457200" lvl="0" indent="-372312" algn="l" rtl="0">
              <a:lnSpc>
                <a:spcPct val="90000"/>
              </a:lnSpc>
              <a:spcBef>
                <a:spcPts val="640"/>
              </a:spcBef>
              <a:spcAft>
                <a:spcPts val="0"/>
              </a:spcAft>
              <a:buSzPct val="100000"/>
              <a:buChar char="•"/>
            </a:pPr>
            <a:r>
              <a:rPr lang="en-US" sz="6963"/>
              <a:t>Funds donated from private sources could count as state share if they</a:t>
            </a:r>
            <a:endParaRPr sz="6963"/>
          </a:p>
          <a:p>
            <a:pPr marL="914400" lvl="1" indent="-372312" algn="l" rtl="0">
              <a:lnSpc>
                <a:spcPct val="90000"/>
              </a:lnSpc>
              <a:spcBef>
                <a:spcPts val="640"/>
              </a:spcBef>
              <a:spcAft>
                <a:spcPts val="0"/>
              </a:spcAft>
              <a:buSzPct val="105886"/>
              <a:buFont typeface="Calibri"/>
              <a:buChar char="-"/>
            </a:pPr>
            <a:r>
              <a:rPr lang="en-US" sz="6576">
                <a:latin typeface="Calibri"/>
                <a:ea typeface="Calibri"/>
                <a:cs typeface="Calibri"/>
                <a:sym typeface="Calibri"/>
              </a:rPr>
              <a:t>were transferred to the state Medicaid agency and under its administrative control; and</a:t>
            </a:r>
            <a:endParaRPr sz="6576">
              <a:latin typeface="Calibri"/>
              <a:ea typeface="Calibri"/>
              <a:cs typeface="Calibri"/>
              <a:sym typeface="Calibri"/>
            </a:endParaRPr>
          </a:p>
          <a:p>
            <a:pPr marL="914400" lvl="1" indent="-372312" algn="l" rtl="0">
              <a:lnSpc>
                <a:spcPct val="90000"/>
              </a:lnSpc>
              <a:spcBef>
                <a:spcPts val="640"/>
              </a:spcBef>
              <a:spcAft>
                <a:spcPts val="0"/>
              </a:spcAft>
              <a:buSzPct val="105886"/>
              <a:buFont typeface="Calibri"/>
              <a:buChar char="-"/>
            </a:pPr>
            <a:r>
              <a:rPr lang="en-US" sz="6576">
                <a:latin typeface="Calibri"/>
                <a:ea typeface="Calibri"/>
                <a:cs typeface="Calibri"/>
                <a:sym typeface="Calibri"/>
              </a:rPr>
              <a:t>the private funds did not revert to the donor’s facility or use unless the donor was a non-profit organization</a:t>
            </a:r>
            <a:endParaRPr sz="6576">
              <a:latin typeface="Calibri"/>
              <a:ea typeface="Calibri"/>
              <a:cs typeface="Calibri"/>
              <a:sym typeface="Calibri"/>
            </a:endParaRPr>
          </a:p>
          <a:p>
            <a:pPr marL="914400" lvl="0" indent="0" algn="l" rtl="0">
              <a:lnSpc>
                <a:spcPct val="90000"/>
              </a:lnSpc>
              <a:spcBef>
                <a:spcPts val="640"/>
              </a:spcBef>
              <a:spcAft>
                <a:spcPts val="0"/>
              </a:spcAft>
              <a:buNone/>
            </a:pPr>
            <a:endParaRPr sz="5345">
              <a:latin typeface="Helvetica Neue"/>
              <a:ea typeface="Helvetica Neue"/>
              <a:cs typeface="Helvetica Neue"/>
              <a:sym typeface="Helvetica Neue"/>
            </a:endParaRPr>
          </a:p>
          <a:p>
            <a:pPr marL="457200" lvl="0" indent="-371316" algn="l" rtl="0">
              <a:lnSpc>
                <a:spcPct val="90000"/>
              </a:lnSpc>
              <a:spcBef>
                <a:spcPts val="640"/>
              </a:spcBef>
              <a:spcAft>
                <a:spcPts val="0"/>
              </a:spcAft>
              <a:buSzPct val="100000"/>
              <a:buChar char="•"/>
            </a:pPr>
            <a:r>
              <a:rPr lang="en-US" sz="6915"/>
              <a:t>There were no rules relating to revenues raised from taxes on providers</a:t>
            </a:r>
            <a:endParaRPr sz="6915"/>
          </a:p>
        </p:txBody>
      </p:sp>
      <p:sp>
        <p:nvSpPr>
          <p:cNvPr id="136" name="Google Shape;136;g34ce94cc48f_0_7"/>
          <p:cNvSpPr txBox="1">
            <a:spLocks noGrp="1"/>
          </p:cNvSpPr>
          <p:nvPr>
            <p:ph type="sldNum" idx="12"/>
          </p:nvPr>
        </p:nvSpPr>
        <p:spPr>
          <a:xfrm>
            <a:off x="10390048" y="6305279"/>
            <a:ext cx="1192500" cy="3651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a:t>
            </a:fld>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34e4385264a_0_0"/>
          <p:cNvSpPr txBox="1">
            <a:spLocks noGrp="1"/>
          </p:cNvSpPr>
          <p:nvPr>
            <p:ph type="title"/>
          </p:nvPr>
        </p:nvSpPr>
        <p:spPr>
          <a:xfrm>
            <a:off x="609600" y="457200"/>
            <a:ext cx="10972800" cy="9603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b="1"/>
              <a:t>Medicaid Voluntary Contribution and Provider-Specific Tax Amendments of 1991</a:t>
            </a:r>
            <a:r>
              <a:rPr lang="en-US"/>
              <a:t> (P.L. 102-234)</a:t>
            </a:r>
            <a:endParaRPr/>
          </a:p>
        </p:txBody>
      </p:sp>
      <p:sp>
        <p:nvSpPr>
          <p:cNvPr id="143" name="Google Shape;143;g34e4385264a_0_0"/>
          <p:cNvSpPr txBox="1">
            <a:spLocks noGrp="1"/>
          </p:cNvSpPr>
          <p:nvPr>
            <p:ph type="body" idx="1"/>
          </p:nvPr>
        </p:nvSpPr>
        <p:spPr>
          <a:xfrm>
            <a:off x="609600" y="1600200"/>
            <a:ext cx="10972800" cy="4705200"/>
          </a:xfrm>
          <a:prstGeom prst="rect">
            <a:avLst/>
          </a:prstGeom>
        </p:spPr>
        <p:txBody>
          <a:bodyPr spcFirstLastPara="1" wrap="square" lIns="91425" tIns="45700" rIns="91425" bIns="45700" anchor="t" anchorCtr="0">
            <a:normAutofit lnSpcReduction="10000"/>
          </a:bodyPr>
          <a:lstStyle/>
          <a:p>
            <a:pPr marL="457200" lvl="0" indent="-425450" algn="l" rtl="0">
              <a:spcBef>
                <a:spcPts val="640"/>
              </a:spcBef>
              <a:spcAft>
                <a:spcPts val="0"/>
              </a:spcAft>
              <a:buSzPts val="3100"/>
              <a:buChar char="•"/>
            </a:pPr>
            <a:r>
              <a:rPr lang="en-US" sz="3100"/>
              <a:t>Effectively prohibits state use of provider-related donations as a source of state share (except when paying for outstationed eligibility workers)</a:t>
            </a:r>
            <a:endParaRPr sz="3100"/>
          </a:p>
          <a:p>
            <a:pPr marL="457200" lvl="0" indent="-425450" algn="l" rtl="0">
              <a:spcBef>
                <a:spcPts val="0"/>
              </a:spcBef>
              <a:spcAft>
                <a:spcPts val="0"/>
              </a:spcAft>
              <a:buSzPts val="3100"/>
              <a:buChar char="•"/>
            </a:pPr>
            <a:r>
              <a:rPr lang="en-US" sz="3100"/>
              <a:t>Permits state use of IGTs and CPEs as sources of state share</a:t>
            </a:r>
            <a:endParaRPr sz="3100"/>
          </a:p>
          <a:p>
            <a:pPr marL="457200" lvl="0" indent="-425450" algn="l" rtl="0">
              <a:spcBef>
                <a:spcPts val="0"/>
              </a:spcBef>
              <a:spcAft>
                <a:spcPts val="0"/>
              </a:spcAft>
              <a:buSzPts val="3100"/>
              <a:buChar char="•"/>
            </a:pPr>
            <a:r>
              <a:rPr lang="en-US" sz="3100"/>
              <a:t>Permits state use of revenues from taxes on providers as a source of state share if the tax is:</a:t>
            </a:r>
            <a:endParaRPr sz="3100"/>
          </a:p>
          <a:p>
            <a:pPr marL="914400" lvl="0" indent="0" algn="l" rtl="0">
              <a:spcBef>
                <a:spcPts val="640"/>
              </a:spcBef>
              <a:spcAft>
                <a:spcPts val="0"/>
              </a:spcAft>
              <a:buNone/>
            </a:pPr>
            <a:r>
              <a:rPr lang="en-US" sz="2667"/>
              <a:t>(1) “broad-based” and</a:t>
            </a:r>
            <a:endParaRPr sz="2667"/>
          </a:p>
          <a:p>
            <a:pPr marL="914400" lvl="0" indent="0" algn="l" rtl="0">
              <a:spcBef>
                <a:spcPts val="640"/>
              </a:spcBef>
              <a:spcAft>
                <a:spcPts val="0"/>
              </a:spcAft>
              <a:buNone/>
            </a:pPr>
            <a:r>
              <a:rPr lang="en-US" sz="2667"/>
              <a:t>(2)  no “hold harmless” provision is in effect</a:t>
            </a:r>
            <a:endParaRPr sz="2667"/>
          </a:p>
          <a:p>
            <a:pPr marL="457200" lvl="0" indent="-425450" algn="l" rtl="0">
              <a:spcBef>
                <a:spcPts val="640"/>
              </a:spcBef>
              <a:spcAft>
                <a:spcPts val="0"/>
              </a:spcAft>
              <a:buSzPts val="3100"/>
              <a:buChar char="•"/>
            </a:pPr>
            <a:r>
              <a:rPr lang="en-US" sz="3100"/>
              <a:t>Revenues from taxes not meeting these requirements are to be deducted from a state’s expenditures before calculating the amount of federal matching payments</a:t>
            </a:r>
            <a:endParaRPr sz="3100"/>
          </a:p>
        </p:txBody>
      </p:sp>
      <p:sp>
        <p:nvSpPr>
          <p:cNvPr id="144" name="Google Shape;144;g34e4385264a_0_0"/>
          <p:cNvSpPr txBox="1">
            <a:spLocks noGrp="1"/>
          </p:cNvSpPr>
          <p:nvPr>
            <p:ph type="sldNum" idx="12"/>
          </p:nvPr>
        </p:nvSpPr>
        <p:spPr>
          <a:xfrm>
            <a:off x="10390048" y="6305279"/>
            <a:ext cx="1192500" cy="365100"/>
          </a:xfrm>
          <a:prstGeom prst="rect">
            <a:avLst/>
          </a:prstGeom>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4</a:t>
            </a:fld>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34e4385264a_0_7"/>
          <p:cNvSpPr txBox="1">
            <a:spLocks noGrp="1"/>
          </p:cNvSpPr>
          <p:nvPr>
            <p:ph type="title"/>
          </p:nvPr>
        </p:nvSpPr>
        <p:spPr>
          <a:xfrm>
            <a:off x="609600" y="457200"/>
            <a:ext cx="10972800" cy="9603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sz="3822" b="1"/>
              <a:t>1991 Statutory Rules for Provider Taxes </a:t>
            </a:r>
            <a:endParaRPr sz="3822" b="1"/>
          </a:p>
          <a:p>
            <a:pPr marL="0" lvl="0" indent="0" algn="ctr" rtl="0">
              <a:spcBef>
                <a:spcPts val="0"/>
              </a:spcBef>
              <a:spcAft>
                <a:spcPts val="0"/>
              </a:spcAft>
              <a:buNone/>
            </a:pPr>
            <a:r>
              <a:rPr lang="en-US" sz="3155"/>
              <a:t>(Section 1903(w) Social Security Act)</a:t>
            </a:r>
            <a:endParaRPr sz="3155"/>
          </a:p>
        </p:txBody>
      </p:sp>
      <p:sp>
        <p:nvSpPr>
          <p:cNvPr id="151" name="Google Shape;151;g34e4385264a_0_7"/>
          <p:cNvSpPr txBox="1">
            <a:spLocks noGrp="1"/>
          </p:cNvSpPr>
          <p:nvPr>
            <p:ph type="body" idx="1"/>
          </p:nvPr>
        </p:nvSpPr>
        <p:spPr>
          <a:xfrm>
            <a:off x="609600" y="1508787"/>
            <a:ext cx="10972800" cy="4705200"/>
          </a:xfrm>
          <a:prstGeom prst="rect">
            <a:avLst/>
          </a:prstGeom>
        </p:spPr>
        <p:txBody>
          <a:bodyPr spcFirstLastPara="1" wrap="square" lIns="91425" tIns="45700" rIns="91425" bIns="45700" anchor="t" anchorCtr="0">
            <a:normAutofit fontScale="92500" lnSpcReduction="20000"/>
          </a:bodyPr>
          <a:lstStyle/>
          <a:p>
            <a:pPr marL="457200" lvl="0" indent="-416560" algn="l" rtl="0">
              <a:spcBef>
                <a:spcPts val="640"/>
              </a:spcBef>
              <a:spcAft>
                <a:spcPts val="0"/>
              </a:spcAft>
              <a:buSzPct val="100000"/>
              <a:buChar char="•"/>
            </a:pPr>
            <a:r>
              <a:rPr lang="en-US"/>
              <a:t>The classes of providers to which the tax rules apply include hospitals, nursing facilities, intermediate care facilities for individuals with intellectual disabilities, physicians, and managed care organizations</a:t>
            </a:r>
            <a:endParaRPr/>
          </a:p>
          <a:p>
            <a:pPr marL="457200" lvl="0" indent="-416560" algn="l" rtl="0">
              <a:spcBef>
                <a:spcPts val="0"/>
              </a:spcBef>
              <a:spcAft>
                <a:spcPts val="0"/>
              </a:spcAft>
              <a:buSzPct val="100000"/>
              <a:buChar char="•"/>
            </a:pPr>
            <a:r>
              <a:rPr lang="en-US"/>
              <a:t>Taxes include licensing fees, assessment, or other mandatory payments</a:t>
            </a:r>
            <a:endParaRPr/>
          </a:p>
          <a:p>
            <a:pPr marL="457200" lvl="0" indent="-416560" algn="l" rtl="0">
              <a:spcBef>
                <a:spcPts val="0"/>
              </a:spcBef>
              <a:spcAft>
                <a:spcPts val="0"/>
              </a:spcAft>
              <a:buSzPct val="100000"/>
              <a:buChar char="•"/>
            </a:pPr>
            <a:r>
              <a:rPr lang="en-US"/>
              <a:t>To qualify as "broad-based," a provider tax must be (1) imposed uniformly (2) with respect to all non-Federal, nonpublic providers in the class. (The Secretary has the authority to waive the "broad-based" requirements if the tax is "generally redistributive.")</a:t>
            </a:r>
            <a:endParaRPr/>
          </a:p>
          <a:p>
            <a:pPr marL="457200" lvl="0" indent="-416560" algn="l" rtl="0">
              <a:spcBef>
                <a:spcPts val="0"/>
              </a:spcBef>
              <a:spcAft>
                <a:spcPts val="0"/>
              </a:spcAft>
              <a:buSzPct val="100000"/>
              <a:buChar char="•"/>
            </a:pPr>
            <a:r>
              <a:rPr lang="en-US"/>
              <a:t>A "hold harmless" provision is in effect if the state or local government imposing the tax provides for any payment, offset or waiver that (directly or indirectly) guarantees to hold a provider harmless for any portion of the costs of the tax.</a:t>
            </a:r>
            <a:endParaRPr/>
          </a:p>
        </p:txBody>
      </p:sp>
      <p:sp>
        <p:nvSpPr>
          <p:cNvPr id="152" name="Google Shape;152;g34e4385264a_0_7"/>
          <p:cNvSpPr txBox="1">
            <a:spLocks noGrp="1"/>
          </p:cNvSpPr>
          <p:nvPr>
            <p:ph type="sldNum" idx="12"/>
          </p:nvPr>
        </p:nvSpPr>
        <p:spPr>
          <a:xfrm>
            <a:off x="10390048" y="6305279"/>
            <a:ext cx="1192500" cy="365100"/>
          </a:xfrm>
          <a:prstGeom prst="rect">
            <a:avLst/>
          </a:prstGeom>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5</a:t>
            </a:fld>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34e4385264a_0_19"/>
          <p:cNvSpPr txBox="1">
            <a:spLocks noGrp="1"/>
          </p:cNvSpPr>
          <p:nvPr>
            <p:ph type="title"/>
          </p:nvPr>
        </p:nvSpPr>
        <p:spPr>
          <a:xfrm>
            <a:off x="609600" y="457200"/>
            <a:ext cx="10972800" cy="9603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sz="3822" b="1"/>
              <a:t>1992 Implementing Regulation </a:t>
            </a:r>
            <a:endParaRPr sz="3822" b="1"/>
          </a:p>
          <a:p>
            <a:pPr marL="0" lvl="0" indent="0" algn="ctr" rtl="0">
              <a:spcBef>
                <a:spcPts val="0"/>
              </a:spcBef>
              <a:spcAft>
                <a:spcPts val="0"/>
              </a:spcAft>
              <a:buNone/>
            </a:pPr>
            <a:r>
              <a:rPr lang="en-US" sz="3377"/>
              <a:t>(42 CFR 433.50-433.74)</a:t>
            </a:r>
            <a:endParaRPr sz="3377"/>
          </a:p>
        </p:txBody>
      </p:sp>
      <p:sp>
        <p:nvSpPr>
          <p:cNvPr id="159" name="Google Shape;159;g34e4385264a_0_19"/>
          <p:cNvSpPr txBox="1">
            <a:spLocks noGrp="1"/>
          </p:cNvSpPr>
          <p:nvPr>
            <p:ph type="body" idx="1"/>
          </p:nvPr>
        </p:nvSpPr>
        <p:spPr>
          <a:xfrm>
            <a:off x="609600" y="1600201"/>
            <a:ext cx="10972800" cy="4343400"/>
          </a:xfrm>
          <a:prstGeom prst="rect">
            <a:avLst/>
          </a:prstGeom>
        </p:spPr>
        <p:txBody>
          <a:bodyPr spcFirstLastPara="1" wrap="square" lIns="91425" tIns="45700" rIns="91425" bIns="45700" anchor="t" anchorCtr="0">
            <a:normAutofit/>
          </a:bodyPr>
          <a:lstStyle/>
          <a:p>
            <a:pPr marL="457200" lvl="0" indent="-431800" algn="l" rtl="0">
              <a:spcBef>
                <a:spcPts val="640"/>
              </a:spcBef>
              <a:spcAft>
                <a:spcPts val="0"/>
              </a:spcAft>
              <a:buSzPts val="3200"/>
              <a:buChar char="•"/>
            </a:pPr>
            <a:r>
              <a:rPr lang="en-US"/>
              <a:t>Establishes statistical tests for waivers of the “broad-based” and “uniformly imposed” requirements </a:t>
            </a:r>
            <a:endParaRPr/>
          </a:p>
          <a:p>
            <a:pPr marL="457200" lvl="0" indent="-431800" algn="l" rtl="0">
              <a:spcBef>
                <a:spcPts val="0"/>
              </a:spcBef>
              <a:spcAft>
                <a:spcPts val="0"/>
              </a:spcAft>
              <a:buSzPts val="3200"/>
              <a:buChar char="•"/>
            </a:pPr>
            <a:r>
              <a:rPr lang="en-US"/>
              <a:t>Stipulates that “hold harmless” provisions are not in effect if the tax produces revenues less than or equal to 6 percent of a provider’s net patient revenues (“safe harbor threshold”)</a:t>
            </a:r>
            <a:endParaRPr/>
          </a:p>
          <a:p>
            <a:pPr marL="457200" lvl="0" indent="-431800" algn="l" rtl="0">
              <a:spcBef>
                <a:spcPts val="0"/>
              </a:spcBef>
              <a:spcAft>
                <a:spcPts val="0"/>
              </a:spcAft>
              <a:buSzPts val="3200"/>
              <a:buChar char="•"/>
            </a:pPr>
            <a:r>
              <a:rPr lang="en-US"/>
              <a:t>Adds provider tax classes (currently 19 categories)</a:t>
            </a:r>
            <a:endParaRPr/>
          </a:p>
          <a:p>
            <a:pPr marL="457200" lvl="0" indent="-431800" algn="l" rtl="0">
              <a:spcBef>
                <a:spcPts val="0"/>
              </a:spcBef>
              <a:spcAft>
                <a:spcPts val="0"/>
              </a:spcAft>
              <a:buSzPts val="3200"/>
              <a:buChar char="•"/>
            </a:pPr>
            <a:r>
              <a:rPr lang="en-US"/>
              <a:t>Largely unchanged since 1992 (from 2008-2011, safe harbor threshold lowered to 5.5 percent)</a:t>
            </a:r>
            <a:endParaRPr/>
          </a:p>
        </p:txBody>
      </p:sp>
      <p:sp>
        <p:nvSpPr>
          <p:cNvPr id="160" name="Google Shape;160;g34e4385264a_0_19"/>
          <p:cNvSpPr txBox="1">
            <a:spLocks noGrp="1"/>
          </p:cNvSpPr>
          <p:nvPr>
            <p:ph type="sldNum" idx="12"/>
          </p:nvPr>
        </p:nvSpPr>
        <p:spPr>
          <a:xfrm>
            <a:off x="10390048" y="6305279"/>
            <a:ext cx="1192500" cy="365100"/>
          </a:xfrm>
          <a:prstGeom prst="rect">
            <a:avLst/>
          </a:prstGeom>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6</a:t>
            </a:fld>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C2A918-FE18-D332-11B3-EADA35F5AF64}"/>
              </a:ext>
            </a:extLst>
          </p:cNvPr>
          <p:cNvSpPr>
            <a:spLocks noGrp="1"/>
          </p:cNvSpPr>
          <p:nvPr>
            <p:ph type="ctrTitle"/>
          </p:nvPr>
        </p:nvSpPr>
        <p:spPr>
          <a:xfrm>
            <a:off x="789879" y="1284422"/>
            <a:ext cx="9144000" cy="1239832"/>
          </a:xfrm>
        </p:spPr>
        <p:txBody>
          <a:bodyPr/>
          <a:lstStyle/>
          <a:p>
            <a:r>
              <a:rPr lang="en-US" dirty="0"/>
              <a:t>Key Facts about Medicaid Provider Taxes</a:t>
            </a:r>
          </a:p>
        </p:txBody>
      </p:sp>
      <p:sp>
        <p:nvSpPr>
          <p:cNvPr id="5" name="Text Placeholder 4">
            <a:extLst>
              <a:ext uri="{FF2B5EF4-FFF2-40B4-BE49-F238E27FC236}">
                <a16:creationId xmlns:a16="http://schemas.microsoft.com/office/drawing/2014/main" id="{2F93D7E3-252F-7132-B7C5-ADD057663E2F}"/>
              </a:ext>
            </a:extLst>
          </p:cNvPr>
          <p:cNvSpPr>
            <a:spLocks noGrp="1"/>
          </p:cNvSpPr>
          <p:nvPr>
            <p:ph type="body" sz="quarter" idx="10"/>
          </p:nvPr>
        </p:nvSpPr>
        <p:spPr>
          <a:xfrm>
            <a:off x="789879" y="3484821"/>
            <a:ext cx="5162686" cy="228595"/>
          </a:xfrm>
        </p:spPr>
        <p:txBody>
          <a:bodyPr/>
          <a:lstStyle/>
          <a:p>
            <a:r>
              <a:rPr lang="en-US" dirty="0"/>
              <a:t>Robin Rudowitz </a:t>
            </a:r>
          </a:p>
        </p:txBody>
      </p:sp>
      <p:sp>
        <p:nvSpPr>
          <p:cNvPr id="6" name="Text Placeholder 5">
            <a:extLst>
              <a:ext uri="{FF2B5EF4-FFF2-40B4-BE49-F238E27FC236}">
                <a16:creationId xmlns:a16="http://schemas.microsoft.com/office/drawing/2014/main" id="{FCFC4004-FBBD-08E1-F4F4-F51561295BF3}"/>
              </a:ext>
            </a:extLst>
          </p:cNvPr>
          <p:cNvSpPr>
            <a:spLocks noGrp="1"/>
          </p:cNvSpPr>
          <p:nvPr>
            <p:ph type="body" sz="quarter" idx="11"/>
          </p:nvPr>
        </p:nvSpPr>
        <p:spPr>
          <a:xfrm>
            <a:off x="789879" y="3817171"/>
            <a:ext cx="5413697" cy="262532"/>
          </a:xfrm>
        </p:spPr>
        <p:txBody>
          <a:bodyPr/>
          <a:lstStyle/>
          <a:p>
            <a:r>
              <a:rPr lang="en-US" dirty="0"/>
              <a:t>Director, KFF Program on Medicaid and the Uninsured</a:t>
            </a:r>
          </a:p>
        </p:txBody>
      </p:sp>
      <p:sp>
        <p:nvSpPr>
          <p:cNvPr id="2" name="Date Placeholder 1">
            <a:extLst>
              <a:ext uri="{FF2B5EF4-FFF2-40B4-BE49-F238E27FC236}">
                <a16:creationId xmlns:a16="http://schemas.microsoft.com/office/drawing/2014/main" id="{AE5562D2-BC7B-A0A7-9F38-B6E1D982CDF3}"/>
              </a:ext>
            </a:extLst>
          </p:cNvPr>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April 23,  2025</a:t>
            </a:r>
          </a:p>
        </p:txBody>
      </p:sp>
    </p:spTree>
    <p:extLst>
      <p:ext uri="{BB962C8B-B14F-4D97-AF65-F5344CB8AC3E}">
        <p14:creationId xmlns:p14="http://schemas.microsoft.com/office/powerpoint/2010/main" val="1803832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72691-CB70-6A15-3801-9FAE908BF44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8A90306-BE36-337B-34BB-A5F8BF12D022}"/>
              </a:ext>
            </a:extLst>
          </p:cNvPr>
          <p:cNvSpPr>
            <a:spLocks noGrp="1"/>
          </p:cNvSpPr>
          <p:nvPr>
            <p:ph type="body" sz="quarter" idx="10"/>
          </p:nvPr>
        </p:nvSpPr>
        <p:spPr/>
        <p:txBody>
          <a:bodyPr/>
          <a:lstStyle/>
          <a:p>
            <a:pPr marL="285750" indent="-285750">
              <a:buFont typeface="Arial" panose="020B0604020202020204" pitchFamily="34" charset="0"/>
              <a:buChar char="•"/>
            </a:pPr>
            <a:r>
              <a:rPr lang="en-US" sz="2400" dirty="0"/>
              <a:t>Overview </a:t>
            </a:r>
          </a:p>
          <a:p>
            <a:pPr marL="971550" lvl="1" indent="-285750"/>
            <a:r>
              <a:rPr lang="en-US" sz="2000" dirty="0"/>
              <a:t>What are provider taxes</a:t>
            </a:r>
          </a:p>
          <a:p>
            <a:pPr marL="971550" lvl="1" indent="-285750"/>
            <a:r>
              <a:rPr lang="en-US" sz="2000" dirty="0"/>
              <a:t>Use of provider taxes across the states</a:t>
            </a:r>
          </a:p>
          <a:p>
            <a:pPr marL="971550" lvl="1" indent="-285750"/>
            <a:r>
              <a:rPr lang="en-US" sz="2000" dirty="0"/>
              <a:t>Federal rules on provider taxes</a:t>
            </a:r>
          </a:p>
          <a:p>
            <a:pPr marL="971550" lvl="1" indent="-285750"/>
            <a:r>
              <a:rPr lang="en-US" sz="2000" dirty="0"/>
              <a:t>Use of provider taxes by type of provider</a:t>
            </a:r>
          </a:p>
          <a:p>
            <a:pPr marL="971550" lvl="1" indent="-285750"/>
            <a:r>
              <a:rPr lang="en-US" sz="2000" dirty="0"/>
              <a:t>Provider tax levels</a:t>
            </a:r>
          </a:p>
          <a:p>
            <a:pPr marL="971550" lvl="1" indent="-285750"/>
            <a:r>
              <a:rPr lang="en-US" sz="2000" dirty="0"/>
              <a:t>Possible policy changes and implications</a:t>
            </a:r>
          </a:p>
          <a:p>
            <a:endParaRPr lang="en-US" dirty="0"/>
          </a:p>
          <a:p>
            <a:pPr marL="285750" indent="-285750">
              <a:buFont typeface="Arial" panose="020B0604020202020204" pitchFamily="34" charset="0"/>
              <a:buChar char="•"/>
            </a:pPr>
            <a:r>
              <a:rPr lang="en-US" sz="2400" dirty="0"/>
              <a:t>What we don’t know</a:t>
            </a:r>
          </a:p>
          <a:p>
            <a:pPr marL="971550" lvl="1" indent="-285750"/>
            <a:r>
              <a:rPr lang="en-US" sz="2000" dirty="0"/>
              <a:t>Total revenues from provider taxes</a:t>
            </a:r>
          </a:p>
          <a:p>
            <a:pPr marL="971550" lvl="1" indent="-285750"/>
            <a:r>
              <a:rPr lang="en-US" sz="2000" dirty="0"/>
              <a:t>Effects of taxes on net payment rates</a:t>
            </a:r>
          </a:p>
          <a:p>
            <a:pPr marL="971550" lvl="1" indent="-285750"/>
            <a:r>
              <a:rPr lang="en-US" sz="2000" dirty="0"/>
              <a:t>Uses of tax revenues by states</a:t>
            </a:r>
          </a:p>
          <a:p>
            <a:endParaRPr lang="en-US" dirty="0"/>
          </a:p>
        </p:txBody>
      </p:sp>
      <p:sp>
        <p:nvSpPr>
          <p:cNvPr id="3" name="Slide Number Placeholder 2">
            <a:extLst>
              <a:ext uri="{FF2B5EF4-FFF2-40B4-BE49-F238E27FC236}">
                <a16:creationId xmlns:a16="http://schemas.microsoft.com/office/drawing/2014/main" id="{641EC1D4-0675-7E7D-1A27-260B0CA9FDBD}"/>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142A5-CEFE-874B-8101-CFF9315223E2}" type="slidenum">
              <a:rPr kumimoji="0" lang="en-US" sz="1000" b="0" i="0" u="none" strike="noStrike" kern="1200" cap="none" spc="0" normalizeH="0" baseline="0" noProof="0" smtClean="0">
                <a:ln>
                  <a:noFill/>
                </a:ln>
                <a:solidFill>
                  <a:srgbClr val="474747"/>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474747"/>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9528D66-3E73-56A9-4473-0F6CD963ADBD}"/>
              </a:ext>
            </a:extLst>
          </p:cNvPr>
          <p:cNvSpPr>
            <a:spLocks noGrp="1"/>
          </p:cNvSpPr>
          <p:nvPr>
            <p:ph type="title"/>
          </p:nvPr>
        </p:nvSpPr>
        <p:spPr/>
        <p:txBody>
          <a:bodyPr/>
          <a:lstStyle/>
          <a:p>
            <a:r>
              <a:rPr lang="en-US" dirty="0"/>
              <a:t>Medicaid Provider Taxes</a:t>
            </a:r>
          </a:p>
        </p:txBody>
      </p:sp>
      <p:sp>
        <p:nvSpPr>
          <p:cNvPr id="5" name="Text Placeholder 4">
            <a:extLst>
              <a:ext uri="{FF2B5EF4-FFF2-40B4-BE49-F238E27FC236}">
                <a16:creationId xmlns:a16="http://schemas.microsoft.com/office/drawing/2014/main" id="{CE626FFD-BC6D-655A-DD09-413F96741DE4}"/>
              </a:ext>
            </a:extLst>
          </p:cNvPr>
          <p:cNvSpPr>
            <a:spLocks noGrp="1"/>
          </p:cNvSpPr>
          <p:nvPr>
            <p:ph type="body" sz="quarter" idx="17"/>
          </p:nvPr>
        </p:nvSpPr>
        <p:spPr/>
        <p:txBody>
          <a:bodyPr/>
          <a:lstStyle/>
          <a:p>
            <a:r>
              <a:rPr lang="en-US" dirty="0"/>
              <a:t>Understanding the current landscape</a:t>
            </a:r>
          </a:p>
        </p:txBody>
      </p:sp>
    </p:spTree>
    <p:extLst>
      <p:ext uri="{BB962C8B-B14F-4D97-AF65-F5344CB8AC3E}">
        <p14:creationId xmlns:p14="http://schemas.microsoft.com/office/powerpoint/2010/main" val="3719711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6665DF-262E-EC1F-CA81-88ED3A232A4C}"/>
              </a:ext>
            </a:extLst>
          </p:cNvPr>
          <p:cNvSpPr>
            <a:spLocks noGrp="1"/>
          </p:cNvSpPr>
          <p:nvPr>
            <p:ph type="body" sz="quarter" idx="10"/>
          </p:nvPr>
        </p:nvSpPr>
        <p:spPr/>
        <p:txBody>
          <a:bodyPr/>
          <a:lstStyle/>
          <a:p>
            <a:pPr marL="285750" indent="-285750">
              <a:buFont typeface="Arial" panose="020B0604020202020204" pitchFamily="34" charset="0"/>
              <a:buChar char="•"/>
            </a:pPr>
            <a:r>
              <a:rPr lang="en-US" sz="1800" dirty="0"/>
              <a:t>States have flexibility in determining how to finance the non-federal share of state Medicaid payments</a:t>
            </a:r>
          </a:p>
          <a:p>
            <a:pPr marL="285750" indent="-285750">
              <a:buFont typeface="Arial" panose="020B0604020202020204" pitchFamily="34" charset="0"/>
              <a:buChar char="•"/>
            </a:pPr>
            <a:r>
              <a:rPr lang="en-US" sz="1800" dirty="0"/>
              <a:t>State fiscal year (FY) 2024: </a:t>
            </a:r>
          </a:p>
          <a:p>
            <a:pPr marL="971550" lvl="1" indent="-285750"/>
            <a:r>
              <a:rPr lang="en-US" sz="1800" dirty="0"/>
              <a:t>68% of state Medicaid spending came from general funds</a:t>
            </a:r>
          </a:p>
          <a:p>
            <a:pPr marL="971550" lvl="1" indent="-285750"/>
            <a:r>
              <a:rPr lang="en-US" sz="1800" dirty="0"/>
              <a:t>32% from other sources including provider taxes</a:t>
            </a:r>
          </a:p>
          <a:p>
            <a:pPr marL="285750" indent="-285750">
              <a:buFont typeface="Arial" panose="020B0604020202020204" pitchFamily="34" charset="0"/>
              <a:buChar char="•"/>
            </a:pPr>
            <a:r>
              <a:rPr lang="en-US" sz="1800" dirty="0"/>
              <a:t>Provider taxes are those where &gt;= 85% of tax burden falls on services or entities that provide or pay for health care</a:t>
            </a:r>
          </a:p>
          <a:p>
            <a:pPr marL="285750" indent="-285750">
              <a:buFont typeface="Arial" panose="020B0604020202020204" pitchFamily="34" charset="0"/>
              <a:buChar char="•"/>
            </a:pPr>
            <a:r>
              <a:rPr lang="en-US" sz="1800" dirty="0"/>
              <a:t>States use provider tax revenues for:</a:t>
            </a:r>
          </a:p>
          <a:p>
            <a:pPr marL="971550" lvl="1" indent="-285750"/>
            <a:r>
              <a:rPr lang="en-US" sz="1800" dirty="0"/>
              <a:t>Base payments to providers</a:t>
            </a:r>
          </a:p>
          <a:p>
            <a:pPr marL="971550" lvl="1" indent="-285750"/>
            <a:r>
              <a:rPr lang="en-US" sz="1800" dirty="0"/>
              <a:t>Supplemental payments to providers</a:t>
            </a:r>
          </a:p>
          <a:p>
            <a:pPr marL="971550" lvl="1" indent="-285750"/>
            <a:r>
              <a:rPr lang="en-US" sz="1800" dirty="0"/>
              <a:t>Coverage expansions (including the Affordable Care Act expansion group)</a:t>
            </a:r>
          </a:p>
          <a:p>
            <a:pPr marL="285750" indent="-285750">
              <a:buFont typeface="Arial" panose="020B0604020202020204" pitchFamily="34" charset="0"/>
              <a:buChar char="•"/>
            </a:pPr>
            <a:r>
              <a:rPr lang="en-US" sz="1800" dirty="0"/>
              <a:t>Provider taxes may also benefit providers who see a high volume of Medicaid patients</a:t>
            </a:r>
          </a:p>
        </p:txBody>
      </p:sp>
      <p:sp>
        <p:nvSpPr>
          <p:cNvPr id="3" name="Title 2">
            <a:extLst>
              <a:ext uri="{FF2B5EF4-FFF2-40B4-BE49-F238E27FC236}">
                <a16:creationId xmlns:a16="http://schemas.microsoft.com/office/drawing/2014/main" id="{253FD4AD-612B-A57E-9F2E-42EC857F5485}"/>
              </a:ext>
            </a:extLst>
          </p:cNvPr>
          <p:cNvSpPr>
            <a:spLocks noGrp="1"/>
          </p:cNvSpPr>
          <p:nvPr>
            <p:ph type="title"/>
          </p:nvPr>
        </p:nvSpPr>
        <p:spPr/>
        <p:txBody>
          <a:bodyPr/>
          <a:lstStyle/>
          <a:p>
            <a:r>
              <a:rPr lang="en-US" dirty="0"/>
              <a:t>All states except for Alaska use provider taxes to help finance the state share of Medicaid spending.</a:t>
            </a:r>
          </a:p>
        </p:txBody>
      </p:sp>
      <p:sp>
        <p:nvSpPr>
          <p:cNvPr id="4" name="Slide Number Placeholder 3">
            <a:extLst>
              <a:ext uri="{FF2B5EF4-FFF2-40B4-BE49-F238E27FC236}">
                <a16:creationId xmlns:a16="http://schemas.microsoft.com/office/drawing/2014/main" id="{2174D54B-8EBC-87F3-C628-BB8A4507C85C}"/>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142A5-CEFE-874B-8101-CFF9315223E2}" type="slidenum">
              <a:rPr kumimoji="0" lang="en-US" sz="1000" b="0" i="0" u="none" strike="noStrike" kern="1200" cap="none" spc="0" normalizeH="0" baseline="0" noProof="0" smtClean="0">
                <a:ln>
                  <a:noFill/>
                </a:ln>
                <a:solidFill>
                  <a:srgbClr val="474747"/>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474747"/>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561654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ATAWRAPPER_CHART_ID" val="&quot;PsiTI&quot;"/>
  <p:tag name="DATAWRAPPER_TYPE" val="&quot;d3-maps-choropleth&quot;"/>
  <p:tag name="DATAWRAPPER_TITLE" val="&quot;All States but Alaska Had at Least One Provider Tax and Many States had Three or More Provider Taxes in SFY 2024 (Copy)&quot;"/>
  <p:tag name="DATAWRAPPER_HIDE_TITLE" val="false"/>
  <p:tag name="DATAWRAPPER_DESCRIPTION" val="&quot;&lt;span style=\&quot;line-height:25px\&quot;&gt;\n&lt;a target=\&quot;_self\&quot; href=\&quot;\nhttps://datawrapper.dwcdn.net/AECNz\n\&quot;\nstyle=\&quot;background:#004B87; padding:0px\n6px; border-radius:5px; color:#ffffff; fontweight:400; cursor:pointer;\&quot;&gt; Number of Provider Taxes/Fees\n&lt;/a&gt; &amp;nbsp&amp;nbsp;\n&lt;a target=\&quot;_self\&quot; href=\&quot;\nhttps://datawrapper.dwcdn.net/cwjSj/\n\&quot;\nstyle=\&quot;background:#E5E5E5; padding:0px\n6px; border-radius:5px; color:#333333;\nfont-weight:400; cursor:pointer;\&quot;&gt; Size of Provider Taxes/Fees &lt;/a&gt; &amp;nbsp&amp;nbsp;&quot;"/>
  <p:tag name="DATAWRAPPER_WIDTH" val="641.862283464567"/>
  <p:tag name="DATAWRAPPER_HEIGHT" val="376.285748031496"/>
  <p:tag name="DATAWRAPPER_SCALE_FACTOR" val="1"/>
  <p:tag name="DATAWRAPPER_PADDING" val="14"/>
  <p:tag name="DATAWRAPPER_DARK_MODE" val="false"/>
  <p:tag name="DATAWRAPPER_TRANSPARENT" val="true"/>
  <p:tag name="DATAWRAPPER_PLAIN" val="true"/>
  <p:tag name="DATAWRAPPER_TIMESTAMP" val="1741282630471"/>
  <p:tag name="DATAWRAPPER_LOADING" val="false"/>
  <p:tag name="DATAWRAPPER_EMBED_TYPE" val="&quot;static&quot;"/>
</p:tagLst>
</file>

<file path=ppt/tags/tag2.xml><?xml version="1.0" encoding="utf-8"?>
<p:tagLst xmlns:a="http://schemas.openxmlformats.org/drawingml/2006/main" xmlns:r="http://schemas.openxmlformats.org/officeDocument/2006/relationships" xmlns:p="http://schemas.openxmlformats.org/presentationml/2006/main">
  <p:tag name="DATAWRAPPER_CHART_ID" val="&quot;BapH0&quot;"/>
  <p:tag name="DATAWRAPPER_TYPE" val="&quot;d3-maps-choropleth&quot;"/>
  <p:tag name="DATAWRAPPER_TITLE" val="&quot;38 States Have At Least One Provider Tax Over 5.5% of Net Patient Revenues (Copy)&quot;"/>
  <p:tag name="DATAWRAPPER_HIDE_TITLE" val="false"/>
  <p:tag name="DATAWRAPPER_DESCRIPTION" val="&quot;Size of provider taxes/fees as a percentage of net patient revenue in SFY 2024&quot;"/>
  <p:tag name="DATAWRAPPER_WIDTH" val="784.551732283465"/>
  <p:tag name="DATAWRAPPER_HEIGHT" val="322.732125984252"/>
  <p:tag name="DATAWRAPPER_SCALE_FACTOR" val="1.2"/>
  <p:tag name="DATAWRAPPER_PADDING" val="15"/>
  <p:tag name="DATAWRAPPER_DARK_MODE" val="false"/>
  <p:tag name="DATAWRAPPER_TRANSPARENT" val="false"/>
  <p:tag name="DATAWRAPPER_PLAIN" val="true"/>
  <p:tag name="DATAWRAPPER_TIMESTAMP" val="1743430878508"/>
  <p:tag name="DATAWRAPPER_LOADING" val="false"/>
  <p:tag name="DATAWRAPPER_EMBED_TYPE" val="&quot;static&quot;"/>
</p:tagLst>
</file>

<file path=ppt/tags/tag3.xml><?xml version="1.0" encoding="utf-8"?>
<p:tagLst xmlns:a="http://schemas.openxmlformats.org/drawingml/2006/main" xmlns:r="http://schemas.openxmlformats.org/officeDocument/2006/relationships" xmlns:p="http://schemas.openxmlformats.org/presentationml/2006/main">
  <p:tag name="DATAWRAPPER_CHART_ID" val="&quot;lmHeN&quot;"/>
  <p:tag name="DATAWRAPPER_TYPE" val="&quot;stacked-column-chart&quot;"/>
  <p:tag name="DATAWRAPPER_TITLE" val="&quot;Provider Taxes are Most Common for Institutional Providers&quot;"/>
  <p:tag name="DATAWRAPPER_DESCRIPTION" val="&quot;Count of states with a provider tax in place by type of provider &quot;"/>
  <p:tag name="DATAWRAPPER_WIDTH" val="701.142834645669"/>
  <p:tag name="DATAWRAPPER_HEIGHT" val="360.285669291339"/>
  <p:tag name="DATAWRAPPER_SCALE_FACTOR" val="1"/>
  <p:tag name="DATAWRAPPER_PADDING" val="15"/>
  <p:tag name="DATAWRAPPER_DARK_MODE" val="false"/>
  <p:tag name="DATAWRAPPER_TRANSPARENT" val="false"/>
  <p:tag name="DATAWRAPPER_PLAIN" val="true"/>
  <p:tag name="DATAWRAPPER_TIMESTAMP" val="1743112157680"/>
  <p:tag name="DATAWRAPPER_LOADING" val="false"/>
  <p:tag name="DATAWRAPPER_EMBED_TYPE" val="&quot;static&quot;"/>
</p:tagLst>
</file>

<file path=ppt/tags/tag4.xml><?xml version="1.0" encoding="utf-8"?>
<p:tagLst xmlns:a="http://schemas.openxmlformats.org/drawingml/2006/main" xmlns:r="http://schemas.openxmlformats.org/officeDocument/2006/relationships" xmlns:p="http://schemas.openxmlformats.org/presentationml/2006/main">
  <p:tag name="DATAWRAPPER_CHART_ID" val="&quot;zQFe3&quot;"/>
  <p:tag name="DATAWRAPPER_TYPE" val="&quot;d3-maps-choropleth&quot;"/>
  <p:tag name="DATAWRAPPER_TITLE" val="&quot;Provider Tax Revenues Are Most Likely To Be Near the Safe Harbor Limit for Long-Term Care Providers (Copy)&quot;"/>
  <p:tag name="DATAWRAPPER_HIDE_TITLE" val="false"/>
  <p:tag name="DATAWRAPPER_DESCRIPTION" val="&quot;Size of provider taxes/fees for &lt;b&gt;nursing facilities&lt;/b&gt; as a percentage of net patient revenue in SFY 2024\n\n&lt;br&gt;&lt;br&gt;\n\n&lt;span style=\&quot;line-height:25px\&quot;&gt;\n\n\n&lt;a target=\&quot;_self\&quot; href=\&quot;https://datawrapper.dwcdn.net/kdCaY/\&quot; style=\&quot;background:#004B87; padding:0px\n6px; border-radius:5px; color:#ffffff;\nfont-weight:400; cursor:pointer;\&quot; rel=\&quot;nofollow noopener\&quot;&gt; Nursing Facilities &lt;/a&gt; &amp;nbsp;&amp;nbsp;\n\n&lt;a target=\&quot;_self\&quot; href=\&quot;https://datawrapper.dwcdn.net/pCqjN/\&quot; style=\&quot;background:#E5E5E5; padding:0px\n6px; border-radius:5px; color:#333333; fontweight:400; cursor:pointer;\&quot; rel=\&quot;nofollow noopener\&quot;&gt; Intermediate Care Facilities\n&lt;/a&gt; &amp;nbsp;&amp;nbsp;\n\n&lt;a target=\&quot;_self\&quot; href=\&quot;https://datawrapper.dwcdn.net/9xTnx/\&quot; style=\&quot;background:#E5E5E5; padding:0px\n6px; border-radius:5px; color:#333333; fontweight:400; cursor:pointer;\&quot; rel=\&quot;nofollow noopener\&quot;&gt; Hospitals\n&lt;/a&gt; &amp;nbsp;&amp;nbsp;\n&lt;/span&gt;&quot;"/>
  <p:tag name="DATAWRAPPER_WIDTH" val="637.241338582677"/>
  <p:tag name="DATAWRAPPER_HEIGHT" val="323.844881889764"/>
  <p:tag name="DATAWRAPPER_SCALE_FACTOR" val="1.2"/>
  <p:tag name="DATAWRAPPER_PADDING" val="1"/>
  <p:tag name="DATAWRAPPER_DARK_MODE" val="false"/>
  <p:tag name="DATAWRAPPER_TRANSPARENT" val="false"/>
  <p:tag name="DATAWRAPPER_PLAIN" val="true"/>
  <p:tag name="DATAWRAPPER_TIMESTAMP" val="1743430364083"/>
  <p:tag name="DATAWRAPPER_LOADING" val="false"/>
  <p:tag name="DATAWRAPPER_EMBED_TYPE" val="&quot;static&quot;"/>
</p:tagLst>
</file>

<file path=ppt/tags/tag5.xml><?xml version="1.0" encoding="utf-8"?>
<p:tagLst xmlns:a="http://schemas.openxmlformats.org/drawingml/2006/main" xmlns:r="http://schemas.openxmlformats.org/officeDocument/2006/relationships" xmlns:p="http://schemas.openxmlformats.org/presentationml/2006/main">
  <p:tag name="DATAWRAPPER_CHART_ID" val="&quot;1WfZB&quot;"/>
  <p:tag name="DATAWRAPPER_TYPE" val="&quot;d3-maps-choropleth&quot;"/>
  <p:tag name="DATAWRAPPER_TITLE" val="&quot;Provider Tax Revenues Are Most Likely To Be Near the Safe Harbor Limit for Long-Term Care Providers (Copy)&quot;"/>
  <p:tag name="DATAWRAPPER_HIDE_TITLE" val="false"/>
  <p:tag name="DATAWRAPPER_DESCRIPTION" val="&quot;Size of provider taxes/fees for &lt;b&gt;hospitals&lt;/b&gt; as a percentage of net patient revenue in SFY 2024\n&quot;"/>
  <p:tag name="DATAWRAPPER_WIDTH" val="870"/>
  <p:tag name="DATAWRAPPER_HEIGHT" val="320.979527559055"/>
  <p:tag name="DATAWRAPPER_SCALE_FACTOR" val="1"/>
  <p:tag name="DATAWRAPPER_PADDING" val="15"/>
  <p:tag name="DATAWRAPPER_DARK_MODE" val="false"/>
  <p:tag name="DATAWRAPPER_TRANSPARENT" val="false"/>
  <p:tag name="DATAWRAPPER_PLAIN" val="true"/>
  <p:tag name="DATAWRAPPER_TIMESTAMP" val="1744039028813"/>
  <p:tag name="DATAWRAPPER_LOADING" val="false"/>
  <p:tag name="DATAWRAPPER_EMBED_TYPE" val="&quot;static&quot;"/>
</p:tagLst>
</file>

<file path=ppt/tags/tag6.xml><?xml version="1.0" encoding="utf-8"?>
<p:tagLst xmlns:a="http://schemas.openxmlformats.org/drawingml/2006/main" xmlns:r="http://schemas.openxmlformats.org/officeDocument/2006/relationships" xmlns:p="http://schemas.openxmlformats.org/presentationml/2006/main">
  <p:tag name="DATAWRAPPER_CHART_ID" val="&quot;bEyET&quot;"/>
  <p:tag name="DATAWRAPPER_TYPE" val="&quot;column-chart&quot;"/>
  <p:tag name="DATAWRAPPER_TITLE" val="&quot;Further Limits on Provider Taxes are Likely to Reduce Medicaid Spending, Coverage, and Payment Rates (Copy)&quot;"/>
  <p:tag name="DATAWRAPPER_DESCRIPTION" val="&quot;CBO's estimated change in federal Medicaid spending over 10-years from reducing the safe-harbor threshold for provider taxes, relative to Medicaid spending cuts targeted in the House Budget Resolution&quot;"/>
  <p:tag name="DATAWRAPPER_WIDTH" val="870"/>
  <p:tag name="DATAWRAPPER_HEIGHT" val="271.898503937008"/>
  <p:tag name="DATAWRAPPER_SCALE_FACTOR" val="1"/>
  <p:tag name="DATAWRAPPER_PADDING" val="15"/>
  <p:tag name="DATAWRAPPER_DARK_MODE" val="false"/>
  <p:tag name="DATAWRAPPER_TRANSPARENT" val="true"/>
  <p:tag name="DATAWRAPPER_PLAIN" val="true"/>
  <p:tag name="DATAWRAPPER_TIMESTAMP" val="1744039141992"/>
  <p:tag name="DATAWRAPPER_LOADING" val="false"/>
  <p:tag name="DATAWRAPPER_EMBED_TYPE" val="&quot;static&quot;"/>
</p:tagLst>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FF Branded Template">
  <a:themeElements>
    <a:clrScheme name="KFF Brand Colors">
      <a:dk1>
        <a:srgbClr val="333333"/>
      </a:dk1>
      <a:lt1>
        <a:srgbClr val="FFFFFF"/>
      </a:lt1>
      <a:dk2>
        <a:srgbClr val="000000"/>
      </a:dk2>
      <a:lt2>
        <a:srgbClr val="CCCCCC"/>
      </a:lt2>
      <a:accent1>
        <a:srgbClr val="001E36"/>
      </a:accent1>
      <a:accent2>
        <a:srgbClr val="004B87"/>
      </a:accent2>
      <a:accent3>
        <a:srgbClr val="1A7661"/>
      </a:accent3>
      <a:accent4>
        <a:srgbClr val="00B588"/>
      </a:accent4>
      <a:accent5>
        <a:srgbClr val="93509E"/>
      </a:accent5>
      <a:accent6>
        <a:srgbClr val="A31A23"/>
      </a:accent6>
      <a:hlink>
        <a:srgbClr val="0563C1"/>
      </a:hlink>
      <a:folHlink>
        <a:srgbClr val="9350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0105_KFF_Presentation-Template_Colors" id="{6629783E-8CB1-8740-A90A-E5347DA6CC2C}" vid="{41F82D36-59C5-494D-BFE1-DA34791B0BB8}"/>
    </a:ext>
  </a:ext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2071</TotalTime>
  <Words>2349</Words>
  <Application>Microsoft Office PowerPoint</Application>
  <PresentationFormat>Widescreen</PresentationFormat>
  <Paragraphs>211</Paragraphs>
  <Slides>27</Slides>
  <Notes>25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27</vt:i4>
      </vt:variant>
    </vt:vector>
  </HeadingPairs>
  <TitlesOfParts>
    <vt:vector size="37" baseType="lpstr">
      <vt:lpstr>Arial</vt:lpstr>
      <vt:lpstr>Calibri</vt:lpstr>
      <vt:lpstr>Helvetica Neue</vt:lpstr>
      <vt:lpstr>Noto Sans Symbols</vt:lpstr>
      <vt:lpstr>NTR</vt:lpstr>
      <vt:lpstr>Source Sans Pro</vt:lpstr>
      <vt:lpstr>System Font Regular</vt:lpstr>
      <vt:lpstr>Office Theme</vt:lpstr>
      <vt:lpstr>KFF Branded Template</vt:lpstr>
      <vt:lpstr>1_Office Theme</vt:lpstr>
      <vt:lpstr>PowerPoint Presentation</vt:lpstr>
      <vt:lpstr>What is a Medicaid Provider Tax?</vt:lpstr>
      <vt:lpstr>Federal Rules on Sources of State Share in the 1980s</vt:lpstr>
      <vt:lpstr>Medicaid Voluntary Contribution and Provider-Specific Tax Amendments of 1991 (P.L. 102-234)</vt:lpstr>
      <vt:lpstr>1991 Statutory Rules for Provider Taxes  (Section 1903(w) Social Security Act)</vt:lpstr>
      <vt:lpstr>1992 Implementing Regulation  (42 CFR 433.50-433.74)</vt:lpstr>
      <vt:lpstr>Key Facts about Medicaid Provider Taxes</vt:lpstr>
      <vt:lpstr>Medicaid Provider Taxes</vt:lpstr>
      <vt:lpstr>All states except for Alaska use provider taxes to help finance the state share of Medicaid spending.</vt:lpstr>
      <vt:lpstr>Most states had 3+ provider taxes in SFY 2024.</vt:lpstr>
      <vt:lpstr>Federal rules set limits on how states can use provider taxes.</vt:lpstr>
      <vt:lpstr>38 states have at least one provider tax that exceeds 5.5% of net patient revenues</vt:lpstr>
      <vt:lpstr>Provider taxes are most common for institutional providers. </vt:lpstr>
      <vt:lpstr>Almost half of states have provider taxes near the safe harbor limit for nursing facilities.</vt:lpstr>
      <vt:lpstr>13 states have provider taxes near the safe harbor limit for hospitals.</vt:lpstr>
      <vt:lpstr>States often use provider tax revenues to support payment rates for hospitals, providers, and institutional providers. </vt:lpstr>
      <vt:lpstr>Policy options are to reduce the safe-harbor threshold for provider taxes.  </vt:lpstr>
      <vt:lpstr>Potential federal Medicaid cuts represent 29% of state Medicaid spending per resident, 6% of state taxes per resident, and 19% of education spending per pupil.</vt:lpstr>
      <vt:lpstr>Potential federal Medicaid cuts are equivalent to Medicaid spending for 18% of seniors and people with disabilities, 38% of adults, or 76% of children</vt:lpstr>
      <vt:lpstr>PowerPoint Presentation</vt:lpstr>
      <vt:lpstr>PowerPoint Presentation</vt:lpstr>
      <vt:lpstr>Possible Congressional GOP Proposals to Eliminate or Restrict State Use of Provider Taxes</vt:lpstr>
      <vt:lpstr>CBO Estimates of Eliminating or Restricting Provider Taxes</vt:lpstr>
      <vt:lpstr>How Restrictions or Elimination of Provider Taxes  Reduce Federal Spending</vt:lpstr>
      <vt:lpstr>Context: Other Medicaid Cut Proposals Shift  Significant Costs to States</vt:lpstr>
      <vt:lpstr>How Provider Tax Restrictions Would Interact with Other Medicaid Spending Cuts</vt:lpstr>
      <vt:lpstr>For More Information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Edwin Park</dc:creator>
  <cp:keywords/>
  <dc:description/>
  <cp:lastModifiedBy>Melody Akuodu Emenyonu</cp:lastModifiedBy>
  <cp:revision>145</cp:revision>
  <cp:lastPrinted>2025-03-11T17:45:22Z</cp:lastPrinted>
  <dcterms:created xsi:type="dcterms:W3CDTF">2021-08-02T13:16:19Z</dcterms:created>
  <dcterms:modified xsi:type="dcterms:W3CDTF">2025-04-23T16:00:06Z</dcterms:modified>
  <cp:category/>
</cp:coreProperties>
</file>