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6858000" cx="12192000"/>
  <p:notesSz cx="6858000" cy="9144000"/>
  <p:embeddedFontLst>
    <p:embeddedFont>
      <p:font typeface="Noto Sans"/>
      <p:regular r:id="rId26"/>
      <p:bold r:id="rId27"/>
      <p:italic r:id="rId28"/>
      <p:boldItalic r:id="rId29"/>
    </p:embeddedFont>
    <p:embeddedFont>
      <p:font typeface="Helvetica Neue"/>
      <p:regular r:id="rId30"/>
      <p:bold r:id="rId31"/>
      <p:italic r:id="rId32"/>
      <p:boldItalic r:id="rId33"/>
    </p:embeddedFont>
    <p:embeddedFont>
      <p:font typeface="Helvetica Neue Light"/>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38" roundtripDataSignature="AMtx7mjJ4aW7mL5F5PigGrKPzZ0VbVE/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NotoSans-regular.fntdata"/><Relationship Id="rId25" Type="http://schemas.openxmlformats.org/officeDocument/2006/relationships/slide" Target="slides/slide19.xml"/><Relationship Id="rId28" Type="http://schemas.openxmlformats.org/officeDocument/2006/relationships/font" Target="fonts/NotoSans-italic.fntdata"/><Relationship Id="rId27" Type="http://schemas.openxmlformats.org/officeDocument/2006/relationships/font" Target="fonts/NotoSans-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NotoSans-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elveticaNeue-bold.fntdata"/><Relationship Id="rId30" Type="http://schemas.openxmlformats.org/officeDocument/2006/relationships/font" Target="fonts/HelveticaNeue-regular.fntdata"/><Relationship Id="rId11" Type="http://schemas.openxmlformats.org/officeDocument/2006/relationships/slide" Target="slides/slide5.xml"/><Relationship Id="rId33" Type="http://schemas.openxmlformats.org/officeDocument/2006/relationships/font" Target="fonts/HelveticaNeue-boldItalic.fntdata"/><Relationship Id="rId10" Type="http://schemas.openxmlformats.org/officeDocument/2006/relationships/slide" Target="slides/slide4.xml"/><Relationship Id="rId32" Type="http://schemas.openxmlformats.org/officeDocument/2006/relationships/font" Target="fonts/HelveticaNeue-italic.fntdata"/><Relationship Id="rId13" Type="http://schemas.openxmlformats.org/officeDocument/2006/relationships/slide" Target="slides/slide7.xml"/><Relationship Id="rId35" Type="http://schemas.openxmlformats.org/officeDocument/2006/relationships/font" Target="fonts/HelveticaNeueLight-bold.fntdata"/><Relationship Id="rId12" Type="http://schemas.openxmlformats.org/officeDocument/2006/relationships/slide" Target="slides/slide6.xml"/><Relationship Id="rId34" Type="http://schemas.openxmlformats.org/officeDocument/2006/relationships/font" Target="fonts/HelveticaNeueLight-regular.fntdata"/><Relationship Id="rId15" Type="http://schemas.openxmlformats.org/officeDocument/2006/relationships/slide" Target="slides/slide9.xml"/><Relationship Id="rId37" Type="http://schemas.openxmlformats.org/officeDocument/2006/relationships/font" Target="fonts/HelveticaNeueLight-boldItalic.fntdata"/><Relationship Id="rId14" Type="http://schemas.openxmlformats.org/officeDocument/2006/relationships/slide" Target="slides/slide8.xml"/><Relationship Id="rId36" Type="http://schemas.openxmlformats.org/officeDocument/2006/relationships/font" Target="fonts/HelveticaNeueLight-italic.fntdata"/><Relationship Id="rId17" Type="http://schemas.openxmlformats.org/officeDocument/2006/relationships/slide" Target="slides/slide11.xml"/><Relationship Id="rId16" Type="http://schemas.openxmlformats.org/officeDocument/2006/relationships/slide" Target="slides/slide10.xml"/><Relationship Id="rId38" Type="http://customschemas.google.com/relationships/presentationmetadata" Target="meta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80m.beehiiv.com/p/medicaid-madness-what-states-and-providers-need-to-know-about-budget-reconciliation-4d1f" TargetMode="External"/><Relationship Id="rId3" Type="http://schemas.openxmlformats.org/officeDocument/2006/relationships/hyperlink" Target="https://80m.beehiiv.com/p/medicaid-madness-what-states-and-providers-need-to-know-about-budget-reconciliation-4d1f"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ff.org/report-section/building-on-the-evidence-base-studies-on-the-effects-of-medicaid-expansion-february-2020-to-march-2021-report/" TargetMode="External"/><Relationship Id="rId3" Type="http://schemas.openxmlformats.org/officeDocument/2006/relationships/hyperlink" Target="https://www.kff.org/medicaid/issue-brief/what-does-the-recent-literature-say-about-medicaid-expansion-economic-impacts-on-providers/" TargetMode="External"/><Relationship Id="rId4" Type="http://schemas.openxmlformats.org/officeDocument/2006/relationships/hyperlink" Target="https://www.kff.org/health-costs/issue-brief/10-things-to-know-about-rural-hospitals/" TargetMode="External"/><Relationship Id="rId5" Type="http://schemas.openxmlformats.org/officeDocument/2006/relationships/hyperlink" Target="https://www.kff.org/medicaid/issue-brief/what-does-the-recent-literature-say-about-medicaid-expansion-impacts-on-sexual-and-reproductive-health/"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4" name="Google Shape;58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34672b07038_2_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g34672b07038_2_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Number  - </a:t>
            </a:r>
            <a:r>
              <a:rPr lang="en-US"/>
              <a:t>reconciliation</a:t>
            </a:r>
            <a:r>
              <a:rPr lang="en-US"/>
              <a:t> process - seeking at least on House side to cut $880B from Medicaid, possibly less.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Hard to overstate the </a:t>
            </a:r>
            <a:r>
              <a:rPr lang="en-US"/>
              <a:t>magnitude</a:t>
            </a:r>
            <a:r>
              <a:rPr lang="en-US"/>
              <a:t> of </a:t>
            </a:r>
            <a:endParaRPr/>
          </a:p>
        </p:txBody>
      </p:sp>
      <p:sp>
        <p:nvSpPr>
          <p:cNvPr id="676" name="Google Shape;676;g34672b07038_2_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34672b07038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g34672b07038_2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Regardless of the proposed  means– these are cuts that would dramatically reduce health coverage, increase costs to families</a:t>
            </a:r>
            <a:endParaRPr/>
          </a:p>
          <a:p>
            <a:pPr indent="0" lvl="0" marL="0" rtl="0" algn="l">
              <a:lnSpc>
                <a:spcPct val="100000"/>
              </a:lnSpc>
              <a:spcBef>
                <a:spcPts val="0"/>
              </a:spcBef>
              <a:spcAft>
                <a:spcPts val="0"/>
              </a:spcAft>
              <a:buSzPts val="1400"/>
              <a:buNone/>
            </a:pPr>
            <a:r>
              <a:rPr lang="en-US"/>
              <a:t>PCC on expansion - https://www.kff.org/affordable-care-act/issue-brief/a-medicaid-per-capita-cap-on-the-aca-expansion-population-state-by-state-estimates/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https://www.kff.org/medicaid/issue-brief/a-medicaid-per-capita-cap-on-the-aca-expansion-population-state-by-state-estimates/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solidFill>
                  <a:schemeClr val="hlink"/>
                </a:solidFill>
                <a:hlinkClick r:id="rId2"/>
              </a:rPr>
              <a:t>https://80m.beehiiv.com/p/medicaid-madness-what-states-and-providers-need-to-know-about-budget-reconciliation-</a:t>
            </a:r>
            <a:r>
              <a:rPr lang="en-US" u="sng">
                <a:solidFill>
                  <a:schemeClr val="hlink"/>
                </a:solidFill>
                <a:hlinkClick r:id="rId3"/>
                <a:extLst>
                  <a:ext uri="http://customooxmlschemas.google.com/">
                    <go:slidesCustomData xmlns:go="http://customooxmlschemas.google.com/" textRoundtripDataId="0"/>
                  </a:ext>
                </a:extLst>
              </a:rPr>
              <a:t>4d1f</a:t>
            </a:r>
            <a:r>
              <a:rPr lang="en-US"/>
              <a:t> </a:t>
            </a:r>
            <a:endParaRPr/>
          </a:p>
        </p:txBody>
      </p:sp>
      <p:sp>
        <p:nvSpPr>
          <p:cNvPr id="691" name="Google Shape;691;g34672b07038_2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351f02281e0_0_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351f02281e0_0_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g351f02281e0_0_4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350b6c70ef2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350b6c70ef2_0_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Experiences in AR, GA</a:t>
            </a:r>
            <a:endParaRPr/>
          </a:p>
        </p:txBody>
      </p:sp>
      <p:sp>
        <p:nvSpPr>
          <p:cNvPr id="712" name="Google Shape;712;g350b6c70ef2_0_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343b8b504d4_0_834:notes"/>
          <p:cNvSpPr/>
          <p:nvPr>
            <p:ph idx="2" type="sldImg"/>
          </p:nvPr>
        </p:nvSpPr>
        <p:spPr>
          <a:xfrm>
            <a:off x="375952" y="678963"/>
            <a:ext cx="6015300" cy="339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g343b8b504d4_0_834:notes"/>
          <p:cNvSpPr txBox="1"/>
          <p:nvPr>
            <p:ph idx="1" type="body"/>
          </p:nvPr>
        </p:nvSpPr>
        <p:spPr>
          <a:xfrm>
            <a:off x="676714" y="4300100"/>
            <a:ext cx="5413800" cy="4073700"/>
          </a:xfrm>
          <a:prstGeom prst="rect">
            <a:avLst/>
          </a:prstGeom>
          <a:noFill/>
          <a:ln>
            <a:noFill/>
          </a:ln>
        </p:spPr>
        <p:txBody>
          <a:bodyPr anchorCtr="0" anchor="t" bIns="45150" lIns="90325" spcFirstLastPara="1" rIns="90325" wrap="square" tIns="45150">
            <a:noAutofit/>
          </a:bodyPr>
          <a:lstStyle/>
          <a:p>
            <a:pPr indent="0" lvl="0" marL="0" rtl="0" algn="l">
              <a:lnSpc>
                <a:spcPct val="100000"/>
              </a:lnSpc>
              <a:spcBef>
                <a:spcPts val="0"/>
              </a:spcBef>
              <a:spcAft>
                <a:spcPts val="0"/>
              </a:spcAft>
              <a:buSzPts val="1400"/>
              <a:buNone/>
            </a:pPr>
            <a:r>
              <a:t/>
            </a:r>
            <a:endParaRPr/>
          </a:p>
        </p:txBody>
      </p:sp>
      <p:sp>
        <p:nvSpPr>
          <p:cNvPr id="726" name="Google Shape;726;g343b8b504d4_0_834:notes"/>
          <p:cNvSpPr txBox="1"/>
          <p:nvPr>
            <p:ph idx="12" type="sldNum"/>
          </p:nvPr>
        </p:nvSpPr>
        <p:spPr>
          <a:xfrm>
            <a:off x="3833149" y="8598630"/>
            <a:ext cx="2932500" cy="452700"/>
          </a:xfrm>
          <a:prstGeom prst="rect">
            <a:avLst/>
          </a:prstGeom>
          <a:noFill/>
          <a:ln>
            <a:noFill/>
          </a:ln>
        </p:spPr>
        <p:txBody>
          <a:bodyPr anchorCtr="0" anchor="b" bIns="45150" lIns="90325" spcFirstLastPara="1" rIns="90325" wrap="square" tIns="451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352df199654_0_5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4" name="Google Shape;734;g352df199654_0_5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non-randomized/convenience sample of 10,066 individuals working in early childhood education settings who completed the survey in English or Spanish between January 6-27, 2025. To generate a more representative national sample from the pool of responses, a probability proportional to size (PPS) methodology was used to pull samples by state that are benchmarked to the share of the total early childhood workforce by state. The authors relied upon the methodology employed by the CSCCE’s Early Childhood Workforce Index estimates of the size of each state’s ECE workforce using U.S. Census Bureau ACS data (https://cscce.berkeley.edu/wp-content/uploads/2024/11/Appendix-Table-2.1_2024-Index.pdf). The final sample size for analysis is 9,883. The respondents represent providers in 50 states as well as Washington, DC and Puerto Rico; 11% report that they work in family child care homes while 54% report that they work in center-based child care. Others work in public school preK and Head Start. The survey links were shared widely through email newsletters, listservs, social media, and via partnerships, and 10 randomly selected respondents were provided with a $100 gift card for participation in a sweepstakes. </a:t>
            </a:r>
            <a:endParaRPr/>
          </a:p>
        </p:txBody>
      </p:sp>
      <p:sp>
        <p:nvSpPr>
          <p:cNvPr id="735" name="Google Shape;735;g352df199654_0_5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352df199654_0_10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2" name="Google Shape;742;g352df199654_0_10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2"/>
              </a:buClr>
              <a:buSzPts val="1800"/>
              <a:buFont typeface="Arial"/>
              <a:buNone/>
            </a:pPr>
            <a:r>
              <a:rPr b="1" lang="en-US" sz="1800">
                <a:solidFill>
                  <a:schemeClr val="lt2"/>
                </a:solidFill>
              </a:rPr>
              <a:t>Rising Costs for Programs = Rising Costs for Families </a:t>
            </a:r>
            <a:endParaRPr sz="18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rPr lang="en-US" sz="1800">
                <a:latin typeface="Calibri"/>
                <a:ea typeface="Calibri"/>
                <a:cs typeface="Calibri"/>
                <a:sym typeface="Calibri"/>
              </a:rPr>
              <a:t>- 32% pay more for rent  </a:t>
            </a:r>
            <a:endParaRPr/>
          </a:p>
          <a:p>
            <a:pPr indent="-285750" lvl="0" marL="285750" marR="0" rtl="0" algn="l">
              <a:lnSpc>
                <a:spcPct val="100000"/>
              </a:lnSpc>
              <a:spcBef>
                <a:spcPts val="0"/>
              </a:spcBef>
              <a:spcAft>
                <a:spcPts val="0"/>
              </a:spcAft>
              <a:buClr>
                <a:schemeClr val="dk1"/>
              </a:buClr>
              <a:buSzPts val="1800"/>
              <a:buFont typeface="Calibri"/>
              <a:buChar char="-"/>
            </a:pPr>
            <a:r>
              <a:rPr lang="en-US" sz="1800">
                <a:latin typeface="Calibri"/>
                <a:ea typeface="Calibri"/>
                <a:cs typeface="Calibri"/>
                <a:sym typeface="Calibri"/>
              </a:rPr>
              <a:t>45% pay more for property insurance  </a:t>
            </a:r>
            <a:endParaRPr/>
          </a:p>
          <a:p>
            <a:pPr indent="-285750" lvl="0" marL="285750" marR="0" rtl="0" algn="l">
              <a:lnSpc>
                <a:spcPct val="100000"/>
              </a:lnSpc>
              <a:spcBef>
                <a:spcPts val="0"/>
              </a:spcBef>
              <a:spcAft>
                <a:spcPts val="0"/>
              </a:spcAft>
              <a:buClr>
                <a:schemeClr val="dk1"/>
              </a:buClr>
              <a:buSzPts val="1800"/>
              <a:buFont typeface="Calibri"/>
              <a:buChar char="-"/>
            </a:pPr>
            <a:r>
              <a:rPr lang="en-US" sz="1800">
                <a:latin typeface="Calibri"/>
                <a:ea typeface="Calibri"/>
                <a:cs typeface="Calibri"/>
                <a:sym typeface="Calibri"/>
              </a:rPr>
              <a:t>46% pay more for liability insurance – we’ve been monitoring the issue of liability insurance since our survey last year which found that programs are experiencing an overall lack of access to LI due to rising costs and being dropped or denied coverage.</a:t>
            </a:r>
            <a:endParaRPr/>
          </a:p>
          <a:p>
            <a:pPr indent="0" lvl="0" marL="0" marR="0" rtl="0" algn="l">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We know that if programs have higher costs they must find a way to make those costs which means many programs will be forced to raise tuition for families.</a:t>
            </a:r>
            <a:endParaRPr/>
          </a:p>
          <a:p>
            <a:pPr indent="-171450" lvl="0" marL="285750" marR="0" rtl="0" algn="l">
              <a:lnSpc>
                <a:spcPct val="100000"/>
              </a:lnSpc>
              <a:spcBef>
                <a:spcPts val="0"/>
              </a:spcBef>
              <a:spcAft>
                <a:spcPts val="0"/>
              </a:spcAft>
              <a:buClr>
                <a:schemeClr val="dk1"/>
              </a:buClr>
              <a:buSzPts val="1800"/>
              <a:buFont typeface="Arial"/>
              <a:buNone/>
            </a:pPr>
            <a:r>
              <a:t/>
            </a:r>
            <a:endParaRPr b="1" sz="1800">
              <a:solidFill>
                <a:schemeClr val="lt2"/>
              </a:solidFill>
              <a:latin typeface="Calibri"/>
              <a:ea typeface="Calibri"/>
              <a:cs typeface="Calibri"/>
              <a:sym typeface="Calibri"/>
            </a:endParaRPr>
          </a:p>
          <a:p>
            <a:pPr indent="0" lvl="0" marL="0" marR="0" rtl="0" algn="l">
              <a:lnSpc>
                <a:spcPct val="100000"/>
              </a:lnSpc>
              <a:spcBef>
                <a:spcPts val="0"/>
              </a:spcBef>
              <a:spcAft>
                <a:spcPts val="0"/>
              </a:spcAft>
              <a:buClr>
                <a:schemeClr val="lt2"/>
              </a:buClr>
              <a:buSzPts val="1200"/>
              <a:buFont typeface="Arial"/>
              <a:buNone/>
            </a:pPr>
            <a:r>
              <a:rPr b="1" lang="en-US">
                <a:solidFill>
                  <a:schemeClr val="lt2"/>
                </a:solidFill>
              </a:rPr>
              <a:t>55% indicated under-enrollment relative to their preferred capacity</a:t>
            </a:r>
            <a:endParaRPr/>
          </a:p>
          <a:p>
            <a:pPr indent="-457200" lvl="0" marL="457200" marR="0" rtl="0" algn="l">
              <a:lnSpc>
                <a:spcPct val="100000"/>
              </a:lnSpc>
              <a:spcBef>
                <a:spcPts val="0"/>
              </a:spcBef>
              <a:spcAft>
                <a:spcPts val="0"/>
              </a:spcAft>
              <a:buClr>
                <a:schemeClr val="lt2"/>
              </a:buClr>
              <a:buSzPts val="2800"/>
              <a:buFont typeface="Arial"/>
              <a:buChar char="-"/>
            </a:pPr>
            <a:r>
              <a:rPr lang="en-US" sz="2800">
                <a:solidFill>
                  <a:schemeClr val="lt2"/>
                </a:solidFill>
              </a:rPr>
              <a:t>Parents can’t afford to enroll their children (41%)  </a:t>
            </a:r>
            <a:endParaRPr/>
          </a:p>
          <a:p>
            <a:pPr indent="-457200" lvl="0" marL="457200" marR="0" rtl="0" algn="l">
              <a:lnSpc>
                <a:spcPct val="100000"/>
              </a:lnSpc>
              <a:spcBef>
                <a:spcPts val="0"/>
              </a:spcBef>
              <a:spcAft>
                <a:spcPts val="0"/>
              </a:spcAft>
              <a:buClr>
                <a:schemeClr val="lt2"/>
              </a:buClr>
              <a:buSzPts val="2800"/>
              <a:buFont typeface="Arial"/>
              <a:buChar char="-"/>
            </a:pPr>
            <a:r>
              <a:rPr lang="en-US" sz="2800">
                <a:solidFill>
                  <a:schemeClr val="lt2"/>
                </a:solidFill>
              </a:rPr>
              <a:t>Compensation is too low to recruit and retain enough qualified staff (37%)  </a:t>
            </a:r>
            <a:endParaRPr/>
          </a:p>
          <a:p>
            <a:pPr indent="-457200" lvl="0" marL="457200" marR="0" rtl="0" algn="l">
              <a:lnSpc>
                <a:spcPct val="100000"/>
              </a:lnSpc>
              <a:spcBef>
                <a:spcPts val="0"/>
              </a:spcBef>
              <a:spcAft>
                <a:spcPts val="0"/>
              </a:spcAft>
              <a:buClr>
                <a:schemeClr val="lt2"/>
              </a:buClr>
              <a:buSzPts val="2800"/>
              <a:buFont typeface="Arial"/>
              <a:buChar char="-"/>
            </a:pPr>
            <a:r>
              <a:rPr lang="en-US" sz="2800">
                <a:solidFill>
                  <a:schemeClr val="lt2"/>
                </a:solidFill>
              </a:rPr>
              <a:t>We don’t have enough staff (36%) </a:t>
            </a:r>
            <a:endParaRPr/>
          </a:p>
          <a:p>
            <a:pPr indent="0" lvl="0" marL="0" marR="0" rtl="0" algn="l">
              <a:lnSpc>
                <a:spcPct val="100000"/>
              </a:lnSpc>
              <a:spcBef>
                <a:spcPts val="0"/>
              </a:spcBef>
              <a:spcAft>
                <a:spcPts val="0"/>
              </a:spcAft>
              <a:buClr>
                <a:schemeClr val="lt2"/>
              </a:buClr>
              <a:buSzPts val="2800"/>
              <a:buFont typeface="Arial"/>
              <a:buNone/>
            </a:pPr>
            <a:r>
              <a:rPr lang="en-US" sz="2800">
                <a:solidFill>
                  <a:schemeClr val="lt2"/>
                </a:solidFill>
              </a:rPr>
              <a:t>In our advocacy work, it’s important to uplift how both of these things are happening on the family side (when it comes to affordability) and on the educator side when it comes to compensation.</a:t>
            </a:r>
            <a:endParaRPr/>
          </a:p>
          <a:p>
            <a:pPr indent="0" lvl="0" marL="0" marR="0" rtl="0" algn="l">
              <a:lnSpc>
                <a:spcPct val="100000"/>
              </a:lnSpc>
              <a:spcBef>
                <a:spcPts val="0"/>
              </a:spcBef>
              <a:spcAft>
                <a:spcPts val="0"/>
              </a:spcAft>
              <a:buClr>
                <a:schemeClr val="dk1"/>
              </a:buClr>
              <a:buSzPts val="1800"/>
              <a:buFont typeface="Arial"/>
              <a:buNone/>
            </a:pPr>
            <a:r>
              <a:t/>
            </a:r>
            <a:endParaRPr b="1" sz="1800">
              <a:solidFill>
                <a:schemeClr val="lt2"/>
              </a:solidFill>
              <a:latin typeface="Calibri"/>
              <a:ea typeface="Calibri"/>
              <a:cs typeface="Calibri"/>
              <a:sym typeface="Calibri"/>
            </a:endParaRPr>
          </a:p>
          <a:p>
            <a:pPr indent="-171450" lvl="1" marL="742950" marR="0" rtl="0" algn="l">
              <a:lnSpc>
                <a:spcPct val="100000"/>
              </a:lnSpc>
              <a:spcBef>
                <a:spcPts val="0"/>
              </a:spcBef>
              <a:spcAft>
                <a:spcPts val="0"/>
              </a:spcAft>
              <a:buClr>
                <a:schemeClr val="dk1"/>
              </a:buClr>
              <a:buSzPts val="1800"/>
              <a:buFont typeface="Arial"/>
              <a:buNone/>
            </a:pPr>
            <a:r>
              <a:t/>
            </a:r>
            <a:endParaRPr sz="1800">
              <a:solidFill>
                <a:schemeClr val="lt2"/>
              </a:solidFill>
            </a:endParaRPr>
          </a:p>
          <a:p>
            <a:pPr indent="0" lvl="0" marL="0" marR="0" rtl="0" algn="l">
              <a:lnSpc>
                <a:spcPct val="100000"/>
              </a:lnSpc>
              <a:spcBef>
                <a:spcPts val="0"/>
              </a:spcBef>
              <a:spcAft>
                <a:spcPts val="0"/>
              </a:spcAft>
              <a:buClr>
                <a:schemeClr val="lt2"/>
              </a:buClr>
              <a:buSzPts val="1800"/>
              <a:buFont typeface="Arial"/>
              <a:buNone/>
            </a:pPr>
            <a:r>
              <a:rPr lang="en-US" sz="1800">
                <a:solidFill>
                  <a:schemeClr val="lt2"/>
                </a:solidFill>
              </a:rPr>
              <a:t>In addition to these very real reasons for burnout, I’d like to bring up the impact that not having access to benefits (like healthcare, paid time off, sick leave) can have on health and wellbeing and how that’s another issue facing our field.</a:t>
            </a:r>
            <a:endParaRPr/>
          </a:p>
          <a:p>
            <a:pPr indent="0" lvl="0" marL="0" marR="0" rtl="0" algn="l">
              <a:lnSpc>
                <a:spcPct val="100000"/>
              </a:lnSpc>
              <a:spcBef>
                <a:spcPts val="0"/>
              </a:spcBef>
              <a:spcAft>
                <a:spcPts val="0"/>
              </a:spcAft>
              <a:buClr>
                <a:schemeClr val="dk1"/>
              </a:buClr>
              <a:buSzPts val="1800"/>
              <a:buFont typeface="Arial"/>
              <a:buNone/>
            </a:pPr>
            <a:r>
              <a:t/>
            </a:r>
            <a:endParaRPr sz="1800">
              <a:latin typeface="Calibri"/>
              <a:ea typeface="Calibri"/>
              <a:cs typeface="Calibri"/>
              <a:sym typeface="Calibri"/>
            </a:endParaRPr>
          </a:p>
        </p:txBody>
      </p:sp>
      <p:sp>
        <p:nvSpPr>
          <p:cNvPr id="743" name="Google Shape;743;g352df199654_0_10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352df199654_0_15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0" name="Google Shape;750;g352df199654_0_15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2"/>
              </a:buClr>
              <a:buSzPts val="2400"/>
              <a:buFont typeface="Arial"/>
              <a:buNone/>
            </a:pPr>
            <a:r>
              <a:rPr b="1" lang="en-US" sz="2400">
                <a:solidFill>
                  <a:schemeClr val="lt2"/>
                </a:solidFill>
              </a:rPr>
              <a:t>While wages are increasing, levels of burnout are also high</a:t>
            </a:r>
            <a:endParaRPr/>
          </a:p>
          <a:p>
            <a:pPr indent="0" lvl="0" marL="0" marR="0" rtl="0" algn="l">
              <a:lnSpc>
                <a:spcPct val="100000"/>
              </a:lnSpc>
              <a:spcBef>
                <a:spcPts val="0"/>
              </a:spcBef>
              <a:spcAft>
                <a:spcPts val="0"/>
              </a:spcAft>
              <a:buClr>
                <a:schemeClr val="lt2"/>
              </a:buClr>
              <a:buSzPts val="2400"/>
              <a:buFont typeface="Arial"/>
              <a:buNone/>
            </a:pPr>
            <a:r>
              <a:rPr b="1" lang="en-US" sz="2400">
                <a:solidFill>
                  <a:schemeClr val="lt2"/>
                </a:solidFill>
              </a:rPr>
              <a:t>- </a:t>
            </a:r>
            <a:r>
              <a:rPr lang="en-US">
                <a:solidFill>
                  <a:schemeClr val="lt2"/>
                </a:solidFill>
              </a:rPr>
              <a:t>60% reported raising wages and/or salaries for staff in the last year, but this was only true for</a:t>
            </a:r>
            <a:r>
              <a:rPr lang="en-US" sz="2400">
                <a:solidFill>
                  <a:schemeClr val="lt2"/>
                </a:solidFill>
              </a:rPr>
              <a:t> 27% of FCC. We believe this is because often FCC owners can’t afford to take a salary. </a:t>
            </a:r>
            <a:endParaRPr/>
          </a:p>
          <a:p>
            <a:pPr indent="0" lvl="0" marL="0" marR="0" rtl="0" algn="l">
              <a:lnSpc>
                <a:spcPct val="100000"/>
              </a:lnSpc>
              <a:spcBef>
                <a:spcPts val="0"/>
              </a:spcBef>
              <a:spcAft>
                <a:spcPts val="0"/>
              </a:spcAft>
              <a:buClr>
                <a:schemeClr val="lt2"/>
              </a:buClr>
              <a:buSzPts val="4000"/>
              <a:buFont typeface="Arial"/>
              <a:buNone/>
            </a:pPr>
            <a:r>
              <a:rPr lang="en-US" sz="4000">
                <a:solidFill>
                  <a:schemeClr val="lt2"/>
                </a:solidFill>
              </a:rPr>
              <a:t>- 47% reported that their sense of burnout worsened</a:t>
            </a:r>
            <a:endParaRPr/>
          </a:p>
          <a:p>
            <a:pPr indent="0" lvl="0" marL="0" marR="0" rtl="0" algn="l">
              <a:lnSpc>
                <a:spcPct val="100000"/>
              </a:lnSpc>
              <a:spcBef>
                <a:spcPts val="0"/>
              </a:spcBef>
              <a:spcAft>
                <a:spcPts val="0"/>
              </a:spcAft>
              <a:buClr>
                <a:schemeClr val="lt2"/>
              </a:buClr>
              <a:buSzPts val="1800"/>
              <a:buFont typeface="Arial"/>
              <a:buNone/>
            </a:pPr>
            <a:r>
              <a:rPr lang="en-US" sz="1800">
                <a:solidFill>
                  <a:schemeClr val="lt2"/>
                </a:solidFill>
                <a:latin typeface="Calibri"/>
                <a:ea typeface="Calibri"/>
                <a:cs typeface="Calibri"/>
                <a:sym typeface="Calibri"/>
              </a:rPr>
              <a:t>Reasons for burnout:</a:t>
            </a:r>
            <a:endParaRPr/>
          </a:p>
          <a:p>
            <a:pPr indent="0" lvl="1" marL="457200" marR="0" rtl="0" algn="l">
              <a:lnSpc>
                <a:spcPct val="100000"/>
              </a:lnSpc>
              <a:spcBef>
                <a:spcPts val="0"/>
              </a:spcBef>
              <a:spcAft>
                <a:spcPts val="0"/>
              </a:spcAft>
              <a:buClr>
                <a:schemeClr val="lt2"/>
              </a:buClr>
              <a:buSzPts val="1800"/>
              <a:buFont typeface="Arial"/>
              <a:buNone/>
            </a:pPr>
            <a:r>
              <a:rPr lang="en-US" sz="1800">
                <a:solidFill>
                  <a:schemeClr val="lt2"/>
                </a:solidFill>
              </a:rPr>
              <a:t>- low wages </a:t>
            </a:r>
            <a:endParaRPr/>
          </a:p>
          <a:p>
            <a:pPr indent="0" lvl="1" marL="457200" marR="0" rtl="0" algn="l">
              <a:lnSpc>
                <a:spcPct val="100000"/>
              </a:lnSpc>
              <a:spcBef>
                <a:spcPts val="0"/>
              </a:spcBef>
              <a:spcAft>
                <a:spcPts val="0"/>
              </a:spcAft>
              <a:buClr>
                <a:schemeClr val="lt2"/>
              </a:buClr>
              <a:buSzPts val="1800"/>
              <a:buFont typeface="Arial"/>
              <a:buNone/>
            </a:pPr>
            <a:r>
              <a:rPr lang="en-US" sz="1800">
                <a:solidFill>
                  <a:schemeClr val="lt2"/>
                </a:solidFill>
              </a:rPr>
              <a:t>- physical and mental demands of the job</a:t>
            </a:r>
            <a:endParaRPr/>
          </a:p>
          <a:p>
            <a:pPr indent="0" lvl="1" marL="457200" marR="0" rtl="0" algn="l">
              <a:lnSpc>
                <a:spcPct val="100000"/>
              </a:lnSpc>
              <a:spcBef>
                <a:spcPts val="0"/>
              </a:spcBef>
              <a:spcAft>
                <a:spcPts val="0"/>
              </a:spcAft>
              <a:buClr>
                <a:schemeClr val="lt2"/>
              </a:buClr>
              <a:buSzPts val="1800"/>
              <a:buFont typeface="Arial"/>
              <a:buNone/>
            </a:pPr>
            <a:r>
              <a:rPr lang="en-US" sz="1800">
                <a:solidFill>
                  <a:schemeClr val="lt2"/>
                </a:solidFill>
              </a:rPr>
              <a:t>- insufficient resources to deal with children's developmental and behavioral challenges.</a:t>
            </a:r>
            <a:endParaRPr/>
          </a:p>
          <a:p>
            <a:pPr indent="-285750" lvl="1" marL="742950" marR="0" rtl="0" algn="l">
              <a:lnSpc>
                <a:spcPct val="100000"/>
              </a:lnSpc>
              <a:spcBef>
                <a:spcPts val="0"/>
              </a:spcBef>
              <a:spcAft>
                <a:spcPts val="0"/>
              </a:spcAft>
              <a:buClr>
                <a:schemeClr val="lt2"/>
              </a:buClr>
              <a:buSzPts val="1800"/>
              <a:buFont typeface="Arial"/>
              <a:buChar char="-"/>
            </a:pPr>
            <a:r>
              <a:rPr lang="en-US" sz="1800">
                <a:solidFill>
                  <a:schemeClr val="lt2"/>
                </a:solidFill>
              </a:rPr>
              <a:t>For FCC, too much paperwork and/or other reporting requirements also cited</a:t>
            </a:r>
            <a:endParaRPr/>
          </a:p>
          <a:p>
            <a:pPr indent="-171450" lvl="1" marL="742950" marR="0" rtl="0" algn="l">
              <a:lnSpc>
                <a:spcPct val="100000"/>
              </a:lnSpc>
              <a:spcBef>
                <a:spcPts val="0"/>
              </a:spcBef>
              <a:spcAft>
                <a:spcPts val="0"/>
              </a:spcAft>
              <a:buClr>
                <a:schemeClr val="dk1"/>
              </a:buClr>
              <a:buSzPts val="1800"/>
              <a:buFont typeface="Arial"/>
              <a:buNone/>
            </a:pPr>
            <a:r>
              <a:t/>
            </a:r>
            <a:endParaRPr sz="1800">
              <a:solidFill>
                <a:schemeClr val="lt2"/>
              </a:solidFill>
            </a:endParaRPr>
          </a:p>
          <a:p>
            <a:pPr indent="0" lvl="0" marL="0" marR="0" rtl="0" algn="l">
              <a:lnSpc>
                <a:spcPct val="100000"/>
              </a:lnSpc>
              <a:spcBef>
                <a:spcPts val="0"/>
              </a:spcBef>
              <a:spcAft>
                <a:spcPts val="0"/>
              </a:spcAft>
              <a:buClr>
                <a:schemeClr val="lt2"/>
              </a:buClr>
              <a:buSzPts val="1800"/>
              <a:buFont typeface="Arial"/>
              <a:buNone/>
            </a:pPr>
            <a:r>
              <a:rPr lang="en-US" sz="1800">
                <a:solidFill>
                  <a:schemeClr val="lt2"/>
                </a:solidFill>
              </a:rPr>
              <a:t>In addition to these very real reasons for burnout, I’d like to bring up the impact that not having access to benefits (like healthcare, paid time off, sick leave) can have on health and wellbeing and how that’s another issue facing our field.</a:t>
            </a:r>
            <a:endParaRPr/>
          </a:p>
          <a:p>
            <a:pPr indent="0" lvl="0" marL="0" marR="0" rtl="0" algn="l">
              <a:lnSpc>
                <a:spcPct val="100000"/>
              </a:lnSpc>
              <a:spcBef>
                <a:spcPts val="0"/>
              </a:spcBef>
              <a:spcAft>
                <a:spcPts val="0"/>
              </a:spcAft>
              <a:buClr>
                <a:schemeClr val="dk1"/>
              </a:buClr>
              <a:buSzPts val="1800"/>
              <a:buFont typeface="Arial"/>
              <a:buNone/>
            </a:pPr>
            <a:r>
              <a:t/>
            </a:r>
            <a:endParaRPr sz="1800">
              <a:latin typeface="Calibri"/>
              <a:ea typeface="Calibri"/>
              <a:cs typeface="Calibri"/>
              <a:sym typeface="Calibri"/>
            </a:endParaRPr>
          </a:p>
        </p:txBody>
      </p:sp>
      <p:sp>
        <p:nvSpPr>
          <p:cNvPr id="751" name="Google Shape;751;g352df199654_0_15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350b6c70ef2_0_10:notes"/>
          <p:cNvSpPr/>
          <p:nvPr>
            <p:ph idx="2" type="sldImg"/>
          </p:nvPr>
        </p:nvSpPr>
        <p:spPr>
          <a:xfrm>
            <a:off x="390051" y="685250"/>
            <a:ext cx="60780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7" name="Google Shape;757;g350b6c70ef2_0_10:notes"/>
          <p:cNvSpPr txBox="1"/>
          <p:nvPr>
            <p:ph idx="1" type="body"/>
          </p:nvPr>
        </p:nvSpPr>
        <p:spPr>
          <a:xfrm>
            <a:off x="685800" y="4343400"/>
            <a:ext cx="5486400" cy="4114800"/>
          </a:xfrm>
          <a:prstGeom prst="rect">
            <a:avLst/>
          </a:prstGeom>
          <a:noFill/>
          <a:ln>
            <a:noFill/>
          </a:ln>
        </p:spPr>
        <p:txBody>
          <a:bodyPr anchorCtr="0" anchor="t" bIns="45675" lIns="91350" spcFirstLastPara="1" rIns="91350" wrap="square" tIns="45675">
            <a:noAutofit/>
          </a:bodyPr>
          <a:lstStyle/>
          <a:p>
            <a:pPr indent="-228600" lvl="0" marL="457200" marR="0" rtl="0" algn="l">
              <a:lnSpc>
                <a:spcPct val="100000"/>
              </a:lnSpc>
              <a:spcBef>
                <a:spcPts val="0"/>
              </a:spcBef>
              <a:spcAft>
                <a:spcPts val="0"/>
              </a:spcAft>
              <a:buSzPts val="1400"/>
              <a:buNone/>
            </a:pPr>
            <a:r>
              <a:t/>
            </a:r>
            <a:endParaRPr/>
          </a:p>
        </p:txBody>
      </p:sp>
      <p:sp>
        <p:nvSpPr>
          <p:cNvPr id="758" name="Google Shape;758;g350b6c70ef2_0_10:notes"/>
          <p:cNvSpPr txBox="1"/>
          <p:nvPr>
            <p:ph idx="12" type="sldNum"/>
          </p:nvPr>
        </p:nvSpPr>
        <p:spPr>
          <a:xfrm>
            <a:off x="3884613" y="8685213"/>
            <a:ext cx="2971800" cy="457200"/>
          </a:xfrm>
          <a:prstGeom prst="rect">
            <a:avLst/>
          </a:prstGeom>
          <a:noFill/>
          <a:ln>
            <a:noFill/>
          </a:ln>
        </p:spPr>
        <p:txBody>
          <a:bodyPr anchorCtr="0" anchor="b" bIns="45675" lIns="91350" spcFirstLastPara="1" rIns="9135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3477d70698d_1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g3477d70698d_1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6" name="Google Shape;766;g3477d70698d_1_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43b8b504d4_0_1:notes"/>
          <p:cNvSpPr/>
          <p:nvPr>
            <p:ph idx="2" type="sldImg"/>
          </p:nvPr>
        </p:nvSpPr>
        <p:spPr>
          <a:xfrm>
            <a:off x="390051" y="685250"/>
            <a:ext cx="60780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g343b8b504d4_0_1:notes"/>
          <p:cNvSpPr txBox="1"/>
          <p:nvPr>
            <p:ph idx="1" type="body"/>
          </p:nvPr>
        </p:nvSpPr>
        <p:spPr>
          <a:xfrm>
            <a:off x="685800" y="4343400"/>
            <a:ext cx="5486400" cy="4114800"/>
          </a:xfrm>
          <a:prstGeom prst="rect">
            <a:avLst/>
          </a:prstGeom>
          <a:noFill/>
          <a:ln>
            <a:noFill/>
          </a:ln>
        </p:spPr>
        <p:txBody>
          <a:bodyPr anchorCtr="0" anchor="t" bIns="45675" lIns="91350" spcFirstLastPara="1" rIns="91350" wrap="square" tIns="45675">
            <a:noAutofit/>
          </a:bodyPr>
          <a:lstStyle/>
          <a:p>
            <a:pPr indent="0" lvl="0" marL="0" rtl="0" algn="l">
              <a:lnSpc>
                <a:spcPct val="100000"/>
              </a:lnSpc>
              <a:spcBef>
                <a:spcPts val="0"/>
              </a:spcBef>
              <a:spcAft>
                <a:spcPts val="0"/>
              </a:spcAft>
              <a:buSzPts val="1400"/>
              <a:buNone/>
            </a:pPr>
            <a:r>
              <a:rPr lang="en-US"/>
              <a:t>NOT talking about ED proposals or EI only Medicaid’s role supporting EI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more information see other CCF webinars and resources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92" name="Google Shape;592;g343b8b504d4_0_1:notes"/>
          <p:cNvSpPr txBox="1"/>
          <p:nvPr>
            <p:ph idx="12" type="sldNum"/>
          </p:nvPr>
        </p:nvSpPr>
        <p:spPr>
          <a:xfrm>
            <a:off x="3884613" y="8685213"/>
            <a:ext cx="2971800" cy="457200"/>
          </a:xfrm>
          <a:prstGeom prst="rect">
            <a:avLst/>
          </a:prstGeom>
          <a:noFill/>
          <a:ln>
            <a:noFill/>
          </a:ln>
        </p:spPr>
        <p:txBody>
          <a:bodyPr anchorCtr="0" anchor="b" bIns="45675" lIns="91350" spcFirstLastPara="1" rIns="91350" wrap="square" tIns="456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1" name="Google Shape;60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34672b07038_2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g34672b07038_2_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spcBef>
                <a:spcPts val="0"/>
              </a:spcBef>
              <a:spcAft>
                <a:spcPts val="0"/>
              </a:spcAft>
              <a:buClr>
                <a:schemeClr val="dk1"/>
              </a:buClr>
              <a:buSzPts val="1400"/>
              <a:buFont typeface="Arial"/>
              <a:buNone/>
            </a:pPr>
            <a:r>
              <a:rPr lang="en-US" sz="1800"/>
              <a:t>Thank you to CLASP, NAEYC for their </a:t>
            </a:r>
            <a:r>
              <a:rPr lang="en-US" sz="1800"/>
              <a:t>partnership. This is a consequential time for families, and in the history of so many public programs that support them, including Medicaid.  At CCF we have been looking more deeply at ways Medicaid supports children and their families in sectors or areas that may not be as familiar.  Sector briefs: Child welfare, EI, for children with disabilities, caregivers, etc. </a:t>
            </a:r>
            <a:endParaRPr sz="1800"/>
          </a:p>
          <a:p>
            <a:pPr indent="-330200" lvl="0" marL="457200" rtl="0" algn="l">
              <a:lnSpc>
                <a:spcPct val="90000"/>
              </a:lnSpc>
              <a:spcBef>
                <a:spcPts val="640"/>
              </a:spcBef>
              <a:spcAft>
                <a:spcPts val="0"/>
              </a:spcAft>
              <a:buClr>
                <a:srgbClr val="C9961E"/>
              </a:buClr>
              <a:buSzPts val="1600"/>
              <a:buChar char="•"/>
            </a:pPr>
            <a:r>
              <a:rPr lang="en-US" sz="1600">
                <a:solidFill>
                  <a:srgbClr val="17365D"/>
                </a:solidFill>
              </a:rPr>
              <a:t>50 states/DC; Puerto Rico/US territories</a:t>
            </a:r>
            <a:endParaRPr sz="1600">
              <a:solidFill>
                <a:srgbClr val="17365D"/>
              </a:solidFill>
            </a:endParaRPr>
          </a:p>
          <a:p>
            <a:pPr indent="-330200" lvl="0" marL="457200" rtl="0" algn="l">
              <a:lnSpc>
                <a:spcPct val="90000"/>
              </a:lnSpc>
              <a:spcBef>
                <a:spcPts val="640"/>
              </a:spcBef>
              <a:spcAft>
                <a:spcPts val="0"/>
              </a:spcAft>
              <a:buClr>
                <a:srgbClr val="C9961E"/>
              </a:buClr>
              <a:buSzPts val="1600"/>
              <a:buChar char="•"/>
            </a:pPr>
            <a:r>
              <a:rPr lang="en-US" sz="1600">
                <a:solidFill>
                  <a:srgbClr val="17365D"/>
                </a:solidFill>
              </a:rPr>
              <a:t>$951 billion in federal funding in 2024</a:t>
            </a:r>
            <a:endParaRPr sz="1600">
              <a:solidFill>
                <a:srgbClr val="17365D"/>
              </a:solidFill>
            </a:endParaRPr>
          </a:p>
          <a:p>
            <a:pPr indent="-330200" lvl="0" marL="457200" rtl="0" algn="l">
              <a:lnSpc>
                <a:spcPct val="90000"/>
              </a:lnSpc>
              <a:spcBef>
                <a:spcPts val="640"/>
              </a:spcBef>
              <a:spcAft>
                <a:spcPts val="0"/>
              </a:spcAft>
              <a:buClr>
                <a:srgbClr val="C9961E"/>
              </a:buClr>
              <a:buSzPts val="1600"/>
              <a:buChar char="•"/>
            </a:pPr>
            <a:r>
              <a:rPr lang="en-US" sz="1600">
                <a:solidFill>
                  <a:srgbClr val="17365D"/>
                </a:solidFill>
              </a:rPr>
              <a:t>Health insurance for 80 million Americans </a:t>
            </a:r>
            <a:endParaRPr sz="1600">
              <a:solidFill>
                <a:srgbClr val="17365D"/>
              </a:solidFill>
            </a:endParaRPr>
          </a:p>
          <a:p>
            <a:pPr indent="-330200" lvl="0" marL="457200" rtl="0" algn="l">
              <a:lnSpc>
                <a:spcPct val="90000"/>
              </a:lnSpc>
              <a:spcBef>
                <a:spcPts val="640"/>
              </a:spcBef>
              <a:spcAft>
                <a:spcPts val="0"/>
              </a:spcAft>
              <a:buClr>
                <a:srgbClr val="C9961E"/>
              </a:buClr>
              <a:buSzPts val="1600"/>
              <a:buChar char="•"/>
            </a:pPr>
            <a:r>
              <a:rPr lang="en-US" sz="1600">
                <a:solidFill>
                  <a:srgbClr val="17365D"/>
                </a:solidFill>
              </a:rPr>
              <a:t>Tens of thousands of individual doctors and health care practitioners, hospitals, nursing facilities, other institutional providers </a:t>
            </a:r>
            <a:endParaRPr sz="1600">
              <a:solidFill>
                <a:srgbClr val="17365D"/>
              </a:solidFill>
            </a:endParaRPr>
          </a:p>
          <a:p>
            <a:pPr indent="-330200" lvl="0" marL="457200" rtl="0" algn="l">
              <a:lnSpc>
                <a:spcPct val="90000"/>
              </a:lnSpc>
              <a:spcBef>
                <a:spcPts val="640"/>
              </a:spcBef>
              <a:spcAft>
                <a:spcPts val="0"/>
              </a:spcAft>
              <a:buClr>
                <a:srgbClr val="C9961E"/>
              </a:buClr>
              <a:buSzPts val="1600"/>
              <a:buChar char="•"/>
            </a:pPr>
            <a:r>
              <a:rPr lang="en-US" sz="1600">
                <a:solidFill>
                  <a:srgbClr val="17365D"/>
                </a:solidFill>
              </a:rPr>
              <a:t>Hundreds of managed care organizations</a:t>
            </a:r>
            <a:endParaRPr sz="500"/>
          </a:p>
        </p:txBody>
      </p:sp>
      <p:sp>
        <p:nvSpPr>
          <p:cNvPr id="622" name="Google Shape;622;g34672b07038_2_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350032d1b93_0_244:notes"/>
          <p:cNvSpPr/>
          <p:nvPr>
            <p:ph idx="2" type="sldImg"/>
          </p:nvPr>
        </p:nvSpPr>
        <p:spPr>
          <a:xfrm>
            <a:off x="390051" y="685250"/>
            <a:ext cx="60780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g350032d1b93_0_244:notes"/>
          <p:cNvSpPr txBox="1"/>
          <p:nvPr>
            <p:ph idx="1" type="body"/>
          </p:nvPr>
        </p:nvSpPr>
        <p:spPr>
          <a:xfrm>
            <a:off x="685800" y="4343400"/>
            <a:ext cx="5486400" cy="4114800"/>
          </a:xfrm>
          <a:prstGeom prst="rect">
            <a:avLst/>
          </a:prstGeom>
          <a:noFill/>
          <a:ln>
            <a:noFill/>
          </a:ln>
        </p:spPr>
        <p:txBody>
          <a:bodyPr anchorCtr="0" anchor="t" bIns="45675" lIns="91350" spcFirstLastPara="1" rIns="91350" wrap="square" tIns="45675">
            <a:noAutofit/>
          </a:bodyPr>
          <a:lstStyle/>
          <a:p>
            <a:pPr indent="-228600" lvl="0" marL="457200" marR="0" rtl="0" algn="l">
              <a:lnSpc>
                <a:spcPct val="100000"/>
              </a:lnSpc>
              <a:spcBef>
                <a:spcPts val="0"/>
              </a:spcBef>
              <a:spcAft>
                <a:spcPts val="0"/>
              </a:spcAft>
              <a:buSzPts val="1400"/>
              <a:buNone/>
            </a:pPr>
            <a:r>
              <a:rPr lang="en-US"/>
              <a:t>IN </a:t>
            </a:r>
            <a:r>
              <a:rPr lang="en-US"/>
              <a:t>thinking</a:t>
            </a:r>
            <a:r>
              <a:rPr lang="en-US"/>
              <a:t> </a:t>
            </a:r>
            <a:r>
              <a:rPr lang="en-US"/>
              <a:t>about</a:t>
            </a:r>
            <a:r>
              <a:rPr lang="en-US"/>
              <a:t> the early </a:t>
            </a:r>
            <a:r>
              <a:rPr lang="en-US"/>
              <a:t>childhood</a:t>
            </a:r>
            <a:r>
              <a:rPr lang="en-US"/>
              <a:t> world, I’d be remiss if I didn’t remind folks that Medicaid and CHIP are THE major source of healeth coverage for low=income </a:t>
            </a:r>
            <a:r>
              <a:rPr lang="en-US"/>
              <a:t>children under 6 – 3 out of 4. Looking to uninsured $ at top– Medicaid has been the major workhorse, along with CHIP, to drive rate of uninsurance to lowest levels on record for kids in crescent years. </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Medicaid/CHIP is the largest for low-income children under 6 - these #s likely undercount </a:t>
            </a:r>
            <a:r>
              <a:rPr lang="en-US"/>
              <a:t>medicaid</a:t>
            </a:r>
            <a:r>
              <a:rPr lang="en-US"/>
              <a:t> coverage</a:t>
            </a:r>
            <a:endParaRPr/>
          </a:p>
        </p:txBody>
      </p:sp>
      <p:sp>
        <p:nvSpPr>
          <p:cNvPr id="630" name="Google Shape;630;g350032d1b93_0_244:notes"/>
          <p:cNvSpPr txBox="1"/>
          <p:nvPr>
            <p:ph idx="12" type="sldNum"/>
          </p:nvPr>
        </p:nvSpPr>
        <p:spPr>
          <a:xfrm>
            <a:off x="3884613" y="8685213"/>
            <a:ext cx="2971800" cy="457200"/>
          </a:xfrm>
          <a:prstGeom prst="rect">
            <a:avLst/>
          </a:prstGeom>
          <a:noFill/>
          <a:ln>
            <a:noFill/>
          </a:ln>
        </p:spPr>
        <p:txBody>
          <a:bodyPr anchorCtr="0" anchor="b" bIns="45675" lIns="91350" spcFirstLastPara="1" rIns="91350" wrap="square" tIns="456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34609584421_1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34609584421_1_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Clr>
                <a:schemeClr val="dk1"/>
              </a:buClr>
              <a:buSzPts val="1400"/>
              <a:buFont typeface="Arial"/>
              <a:buNone/>
            </a:pPr>
            <a:r>
              <a:rPr lang="en-US" sz="1800"/>
              <a:t>In addition to </a:t>
            </a:r>
            <a:r>
              <a:rPr lang="en-US" sz="1800"/>
              <a:t>children</a:t>
            </a:r>
            <a:r>
              <a:rPr lang="en-US" sz="1800"/>
              <a:t>, we also know many adults from early teens to seniors use Medicaid for some or all health care coverage. Most adults and children are enrolled in the income-based categories of Medicaid, others based on their disability status.  For the income-based categories, shown here, states have some leeway with how high to set income </a:t>
            </a:r>
            <a:r>
              <a:rPr lang="en-US" sz="1800"/>
              <a:t>eligibility</a:t>
            </a:r>
            <a:r>
              <a:rPr lang="en-US" sz="1800"/>
              <a:t> </a:t>
            </a:r>
            <a:r>
              <a:rPr lang="en-US" sz="1800"/>
              <a:t>levels</a:t>
            </a:r>
            <a:r>
              <a:rPr lang="en-US" sz="1800"/>
              <a:t> beyond federal minimums.  Children and pregnant women by far have the highest income eligibility across states – you see those medians here.  </a:t>
            </a:r>
            <a:endParaRPr sz="1800"/>
          </a:p>
          <a:p>
            <a:pPr indent="-228600" lvl="0" marL="457200" rtl="0" algn="l">
              <a:lnSpc>
                <a:spcPct val="100000"/>
              </a:lnSpc>
              <a:spcBef>
                <a:spcPts val="0"/>
              </a:spcBef>
              <a:spcAft>
                <a:spcPts val="0"/>
              </a:spcAft>
              <a:buClr>
                <a:schemeClr val="dk1"/>
              </a:buClr>
              <a:buSzPts val="1400"/>
              <a:buFont typeface="Arial"/>
              <a:buNone/>
            </a:pPr>
            <a:r>
              <a:t/>
            </a:r>
            <a:endParaRPr sz="1800"/>
          </a:p>
          <a:p>
            <a:pPr indent="-228600" lvl="0" marL="457200" rtl="0" algn="l">
              <a:lnSpc>
                <a:spcPct val="100000"/>
              </a:lnSpc>
              <a:spcBef>
                <a:spcPts val="0"/>
              </a:spcBef>
              <a:spcAft>
                <a:spcPts val="0"/>
              </a:spcAft>
              <a:buClr>
                <a:schemeClr val="dk1"/>
              </a:buClr>
              <a:buSzPts val="1400"/>
              <a:buFont typeface="Arial"/>
              <a:buNone/>
            </a:pPr>
            <a:r>
              <a:rPr lang="en-US" sz="1800"/>
              <a:t>THE ACA created a new </a:t>
            </a:r>
            <a:r>
              <a:rPr lang="en-US" sz="1800"/>
              <a:t>category</a:t>
            </a:r>
            <a:r>
              <a:rPr lang="en-US" sz="1800"/>
              <a:t> of adult Medicaid </a:t>
            </a:r>
            <a:r>
              <a:rPr lang="en-US" sz="1800"/>
              <a:t>eligibility</a:t>
            </a:r>
            <a:r>
              <a:rPr lang="en-US" sz="1800"/>
              <a:t> for all adults up to 138% of poverty, which the SC made optional for states. This is </a:t>
            </a:r>
            <a:r>
              <a:rPr lang="en-US" sz="1800"/>
              <a:t>represented</a:t>
            </a:r>
            <a:r>
              <a:rPr lang="en-US" sz="1800"/>
              <a:t> in the gold bar you see- 30 </a:t>
            </a:r>
            <a:r>
              <a:rPr lang="en-US" sz="1800"/>
              <a:t>states</a:t>
            </a:r>
            <a:r>
              <a:rPr lang="en-US" sz="1800"/>
              <a:t> and DC have adopted. Before this option, low-income adults </a:t>
            </a:r>
            <a:r>
              <a:rPr lang="en-US" sz="1800"/>
              <a:t>without</a:t>
            </a:r>
            <a:r>
              <a:rPr lang="en-US" sz="1800"/>
              <a:t> dependent children had no option for affordable coverage. Parents could be covered at very low levels – You can see this in the 10 </a:t>
            </a:r>
            <a:r>
              <a:rPr lang="en-US" sz="1800"/>
              <a:t>states</a:t>
            </a:r>
            <a:r>
              <a:rPr lang="en-US" sz="1800"/>
              <a:t> that have not yet adopted the ACA expansion (blue bar).  For adults in non-expansion states, only very low-income </a:t>
            </a:r>
            <a:r>
              <a:rPr lang="en-US" sz="1800"/>
              <a:t>parents</a:t>
            </a:r>
            <a:r>
              <a:rPr lang="en-US" sz="1800"/>
              <a:t> with dependent children qualify for coverage.</a:t>
            </a:r>
            <a:endParaRPr sz="1800"/>
          </a:p>
        </p:txBody>
      </p:sp>
      <p:sp>
        <p:nvSpPr>
          <p:cNvPr id="638" name="Google Shape;638;g34609584421_1_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51a2954f08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351a2954f08_0_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350">
                <a:solidFill>
                  <a:srgbClr val="333333"/>
                </a:solidFill>
                <a:highlight>
                  <a:srgbClr val="FFFFFF"/>
                </a:highlight>
                <a:latin typeface="Arial"/>
                <a:ea typeface="Arial"/>
                <a:cs typeface="Arial"/>
                <a:sym typeface="Arial"/>
              </a:rPr>
              <a:t>Medicaid expansion has helped to reduce the uninsured rate and improve health care access, affordability, and financial security among the low-income adult population. More recent research shows improvements in </a:t>
            </a:r>
            <a:r>
              <a:rPr lang="en-US" sz="1350" u="sng">
                <a:solidFill>
                  <a:srgbClr val="0017CE"/>
                </a:solidFill>
                <a:highlight>
                  <a:srgbClr val="FFFFFF"/>
                </a:highlight>
                <a:latin typeface="Arial"/>
                <a:ea typeface="Arial"/>
                <a:cs typeface="Arial"/>
                <a:sym typeface="Arial"/>
                <a:hlinkClick r:id="rId2">
                  <a:extLst>
                    <a:ext uri="{A12FA001-AC4F-418D-AE19-62706E023703}">
                      <ahyp:hlinkClr val="tx"/>
                    </a:ext>
                  </a:extLst>
                </a:hlinkClick>
              </a:rPr>
              <a:t>health outcomes</a:t>
            </a:r>
            <a:r>
              <a:rPr lang="en-US" sz="1350">
                <a:solidFill>
                  <a:srgbClr val="333333"/>
                </a:solidFill>
                <a:highlight>
                  <a:srgbClr val="FFFFFF"/>
                </a:highlight>
                <a:latin typeface="Arial"/>
                <a:ea typeface="Arial"/>
                <a:cs typeface="Arial"/>
                <a:sym typeface="Arial"/>
              </a:rPr>
              <a:t> and continues to show positive effects </a:t>
            </a:r>
            <a:r>
              <a:rPr lang="en-US" sz="1350" u="sng">
                <a:solidFill>
                  <a:srgbClr val="0017CE"/>
                </a:solidFill>
                <a:highlight>
                  <a:srgbClr val="FFFFFF"/>
                </a:highlight>
                <a:latin typeface="Arial"/>
                <a:ea typeface="Arial"/>
                <a:cs typeface="Arial"/>
                <a:sym typeface="Arial"/>
                <a:hlinkClick r:id="rId3">
                  <a:extLst>
                    <a:ext uri="{A12FA001-AC4F-418D-AE19-62706E023703}">
                      <ahyp:hlinkClr val="tx"/>
                    </a:ext>
                  </a:extLst>
                </a:hlinkClick>
              </a:rPr>
              <a:t>for providers</a:t>
            </a:r>
            <a:r>
              <a:rPr lang="en-US" sz="1350">
                <a:solidFill>
                  <a:srgbClr val="333333"/>
                </a:solidFill>
                <a:highlight>
                  <a:srgbClr val="FFFFFF"/>
                </a:highlight>
                <a:latin typeface="Arial"/>
                <a:ea typeface="Arial"/>
                <a:cs typeface="Arial"/>
                <a:sym typeface="Arial"/>
              </a:rPr>
              <a:t> (particularly </a:t>
            </a:r>
            <a:r>
              <a:rPr lang="en-US" sz="1350" u="sng">
                <a:solidFill>
                  <a:srgbClr val="0017CE"/>
                </a:solidFill>
                <a:highlight>
                  <a:srgbClr val="FFFFFF"/>
                </a:highlight>
                <a:latin typeface="Arial"/>
                <a:ea typeface="Arial"/>
                <a:cs typeface="Arial"/>
                <a:sym typeface="Arial"/>
                <a:hlinkClick r:id="rId4">
                  <a:extLst>
                    <a:ext uri="{A12FA001-AC4F-418D-AE19-62706E023703}">
                      <ahyp:hlinkClr val="tx"/>
                    </a:ext>
                  </a:extLst>
                </a:hlinkClick>
              </a:rPr>
              <a:t>rural hospitals</a:t>
            </a:r>
            <a:r>
              <a:rPr lang="en-US" sz="1350">
                <a:solidFill>
                  <a:srgbClr val="333333"/>
                </a:solidFill>
                <a:highlight>
                  <a:srgbClr val="FFFFFF"/>
                </a:highlight>
                <a:latin typeface="Arial"/>
                <a:ea typeface="Arial"/>
                <a:cs typeface="Arial"/>
                <a:sym typeface="Arial"/>
              </a:rPr>
              <a:t>) and for </a:t>
            </a:r>
            <a:r>
              <a:rPr lang="en-US" sz="1350" u="sng">
                <a:solidFill>
                  <a:srgbClr val="0017CE"/>
                </a:solidFill>
                <a:highlight>
                  <a:srgbClr val="FFFFFF"/>
                </a:highlight>
                <a:latin typeface="Arial"/>
                <a:ea typeface="Arial"/>
                <a:cs typeface="Arial"/>
                <a:sym typeface="Arial"/>
                <a:hlinkClick r:id="rId5">
                  <a:extLst>
                    <a:ext uri="{A12FA001-AC4F-418D-AE19-62706E023703}">
                      <ahyp:hlinkClr val="tx"/>
                    </a:ext>
                  </a:extLst>
                </a:hlinkClick>
              </a:rPr>
              <a:t>sexual and reproductive</a:t>
            </a:r>
            <a:r>
              <a:rPr lang="en-US" sz="1350">
                <a:solidFill>
                  <a:srgbClr val="333333"/>
                </a:solidFill>
                <a:highlight>
                  <a:srgbClr val="FFFFFF"/>
                </a:highlight>
                <a:latin typeface="Arial"/>
                <a:ea typeface="Arial"/>
                <a:cs typeface="Arial"/>
                <a:sym typeface="Arial"/>
              </a:rPr>
              <a:t> health. </a:t>
            </a:r>
            <a:endParaRPr/>
          </a:p>
        </p:txBody>
      </p:sp>
      <p:sp>
        <p:nvSpPr>
          <p:cNvPr id="647" name="Google Shape;647;g351a2954f08_0_1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50032d1b9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350032d1b93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228600" lvl="0" marL="457200" rtl="0" algn="l">
              <a:spcBef>
                <a:spcPts val="0"/>
              </a:spcBef>
              <a:spcAft>
                <a:spcPts val="0"/>
              </a:spcAft>
              <a:buNone/>
            </a:pPr>
            <a:r>
              <a:rPr lang="en-US"/>
              <a:t>The medicaid expansion, along with ACA marketplace, has had a similar effect for adults that we’ve seen Medicaid do for kids since its inception – driving the uninsured rates to all-time lows. </a:t>
            </a:r>
            <a:endParaRPr/>
          </a:p>
          <a:p>
            <a:pPr indent="-228600" lvl="0" marL="457200" rtl="0" algn="l">
              <a:spcBef>
                <a:spcPts val="0"/>
              </a:spcBef>
              <a:spcAft>
                <a:spcPts val="0"/>
              </a:spcAft>
              <a:buNone/>
            </a:pPr>
            <a:r>
              <a:t/>
            </a:r>
            <a:endParaRPr/>
          </a:p>
          <a:p>
            <a:pPr indent="-228600" lvl="0" marL="457200" rtl="0" algn="l">
              <a:spcBef>
                <a:spcPts val="0"/>
              </a:spcBef>
              <a:spcAft>
                <a:spcPts val="0"/>
              </a:spcAft>
              <a:buNone/>
            </a:pPr>
            <a:r>
              <a:rPr lang="en-US"/>
              <a:t>This story is a really important one for the child care workforce. Our paper details Medicaid coverage for child care workers, as declined in U.S. job classification categories.  </a:t>
            </a:r>
            <a:endParaRPr/>
          </a:p>
          <a:p>
            <a:pPr indent="-228600" lvl="0" marL="457200" rtl="0" algn="l">
              <a:spcBef>
                <a:spcPts val="0"/>
              </a:spcBef>
              <a:spcAft>
                <a:spcPts val="0"/>
              </a:spcAft>
              <a:buNone/>
            </a:pPr>
            <a:r>
              <a:t/>
            </a:r>
            <a:endParaRPr/>
          </a:p>
          <a:p>
            <a:pPr indent="-228600" lvl="0" marL="457200" rtl="0" algn="l">
              <a:spcBef>
                <a:spcPts val="0"/>
              </a:spcBef>
              <a:spcAft>
                <a:spcPts val="0"/>
              </a:spcAft>
              <a:buNone/>
            </a:pPr>
            <a:r>
              <a:rPr lang="en-US"/>
              <a:t>In 2023, non-expansion states had an uninsurance rate for children care workers that was nearly 4X that of those in expansion states, under 5 %.  We looked at this same split a few years ago with 2019 data, which was about 3X– the gap continues to grow</a:t>
            </a:r>
            <a:endParaRPr/>
          </a:p>
          <a:p>
            <a:pPr indent="-228600" lvl="0" marL="457200" rtl="0" algn="l">
              <a:spcBef>
                <a:spcPts val="0"/>
              </a:spcBef>
              <a:spcAft>
                <a:spcPts val="0"/>
              </a:spcAft>
              <a:buNone/>
            </a:pPr>
            <a:r>
              <a:t/>
            </a:r>
            <a:endParaRPr/>
          </a:p>
          <a:p>
            <a:pPr indent="-228600" lvl="0" marL="457200" rtl="0" algn="l">
              <a:spcBef>
                <a:spcPts val="0"/>
              </a:spcBef>
              <a:spcAft>
                <a:spcPts val="0"/>
              </a:spcAft>
              <a:buClr>
                <a:schemeClr val="dk1"/>
              </a:buClr>
              <a:buSzPts val="1400"/>
              <a:buFont typeface="Arial"/>
              <a:buNone/>
            </a:pPr>
            <a:r>
              <a:rPr lang="en-US"/>
              <a:t>2019 = 16% and </a:t>
            </a:r>
            <a:endParaRPr/>
          </a:p>
        </p:txBody>
      </p:sp>
      <p:sp>
        <p:nvSpPr>
          <p:cNvPr id="655" name="Google Shape;655;g350032d1b93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45a9be47a1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6" name="Google Shape;666;g345a9be47a1_0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also looked at Medicaid coverage for child care workers by state, and the theme of expansion shows up again– largely expansion states in the high %s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Range from TX (12.7%) to more than half in VT New Mexico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note about NC (17%) and SD (44%) – may be even more of an undercount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NC likely does not reflect expansion – began in December 2023. SD at 44% but could be much higher with a full year (started at 7/1/23)</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67" name="Google Shape;667;g345a9be47a1_0_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20.png"/><Relationship Id="rId4" Type="http://schemas.openxmlformats.org/officeDocument/2006/relationships/image" Target="../media/image4.png"/><Relationship Id="rId5" Type="http://schemas.openxmlformats.org/officeDocument/2006/relationships/image" Target="../media/image2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3.png"/><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13.png"/><Relationship Id="rId4" Type="http://schemas.openxmlformats.org/officeDocument/2006/relationships/image" Target="../media/image2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2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2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3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2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3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10.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26.png"/><Relationship Id="rId4" Type="http://schemas.openxmlformats.org/officeDocument/2006/relationships/image" Target="../media/image32.png"/><Relationship Id="rId5" Type="http://schemas.openxmlformats.org/officeDocument/2006/relationships/image" Target="../media/image3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1.png"/><Relationship Id="rId4" Type="http://schemas.openxmlformats.org/officeDocument/2006/relationships/image" Target="../media/image4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13.png"/><Relationship Id="rId4" Type="http://schemas.openxmlformats.org/officeDocument/2006/relationships/image" Target="../media/image2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2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2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3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2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3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8.png"/><Relationship Id="rId4" Type="http://schemas.openxmlformats.org/officeDocument/2006/relationships/image" Target="../media/image4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32.png"/><Relationship Id="rId4" Type="http://schemas.openxmlformats.org/officeDocument/2006/relationships/image" Target="../media/image38.png"/><Relationship Id="rId5" Type="http://schemas.openxmlformats.org/officeDocument/2006/relationships/image" Target="../media/image3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1.png"/><Relationship Id="rId4" Type="http://schemas.openxmlformats.org/officeDocument/2006/relationships/image" Target="../media/image4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13.png"/><Relationship Id="rId4" Type="http://schemas.openxmlformats.org/officeDocument/2006/relationships/image" Target="../media/image3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2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3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2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3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8.png"/><Relationship Id="rId4" Type="http://schemas.openxmlformats.org/officeDocument/2006/relationships/image" Target="../media/image4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 name="Shape 12"/>
        <p:cNvGrpSpPr/>
        <p:nvPr/>
      </p:nvGrpSpPr>
      <p:grpSpPr>
        <a:xfrm>
          <a:off x="0" y="0"/>
          <a:ext cx="0" cy="0"/>
          <a:chOff x="0" y="0"/>
          <a:chExt cx="0" cy="0"/>
        </a:xfrm>
      </p:grpSpPr>
      <p:pic>
        <p:nvPicPr>
          <p:cNvPr id="13" name="Google Shape;13;p7"/>
          <p:cNvPicPr preferRelativeResize="0"/>
          <p:nvPr/>
        </p:nvPicPr>
        <p:blipFill rotWithShape="1">
          <a:blip r:embed="rId2">
            <a:alphaModFix/>
          </a:blip>
          <a:srcRect b="26067" l="0" r="0" t="3810"/>
          <a:stretch/>
        </p:blipFill>
        <p:spPr>
          <a:xfrm>
            <a:off x="-152400" y="0"/>
            <a:ext cx="12496800" cy="7010400"/>
          </a:xfrm>
          <a:prstGeom prst="rect">
            <a:avLst/>
          </a:prstGeom>
          <a:noFill/>
          <a:ln>
            <a:noFill/>
          </a:ln>
        </p:spPr>
      </p:pic>
      <p:sp>
        <p:nvSpPr>
          <p:cNvPr id="14" name="Google Shape;14;p7"/>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800"/>
              </a:spcBef>
              <a:spcAft>
                <a:spcPts val="0"/>
              </a:spcAft>
              <a:buClr>
                <a:schemeClr val="lt1"/>
              </a:buClr>
              <a:buSzPts val="4000"/>
              <a:buNone/>
              <a:defRPr b="0" i="0" sz="4000">
                <a:solidFill>
                  <a:schemeClr val="lt1"/>
                </a:solidFill>
                <a:latin typeface="Calibri"/>
                <a:ea typeface="Calibri"/>
                <a:cs typeface="Calibri"/>
                <a:sym typeface="Calibri"/>
              </a:defRPr>
            </a:lvl1pPr>
            <a:lvl2pPr lvl="1" algn="ctr">
              <a:lnSpc>
                <a:spcPct val="90000"/>
              </a:lnSpc>
              <a:spcBef>
                <a:spcPts val="560"/>
              </a:spcBef>
              <a:spcAft>
                <a:spcPts val="0"/>
              </a:spcAft>
              <a:buClr>
                <a:srgbClr val="888888"/>
              </a:buClr>
              <a:buSzPts val="2800"/>
              <a:buNone/>
              <a:defRPr>
                <a:solidFill>
                  <a:srgbClr val="888888"/>
                </a:solidFill>
              </a:defRPr>
            </a:lvl2pPr>
            <a:lvl3pPr lvl="2" algn="ctr">
              <a:lnSpc>
                <a:spcPct val="90000"/>
              </a:lnSpc>
              <a:spcBef>
                <a:spcPts val="480"/>
              </a:spcBef>
              <a:spcAft>
                <a:spcPts val="0"/>
              </a:spcAft>
              <a:buClr>
                <a:srgbClr val="888888"/>
              </a:buClr>
              <a:buSzPts val="2400"/>
              <a:buNone/>
              <a:defRPr>
                <a:solidFill>
                  <a:srgbClr val="888888"/>
                </a:solidFill>
              </a:defRPr>
            </a:lvl3pPr>
            <a:lvl4pPr lvl="3" algn="ctr">
              <a:lnSpc>
                <a:spcPct val="90000"/>
              </a:lnSpc>
              <a:spcBef>
                <a:spcPts val="400"/>
              </a:spcBef>
              <a:spcAft>
                <a:spcPts val="0"/>
              </a:spcAft>
              <a:buClr>
                <a:srgbClr val="888888"/>
              </a:buClr>
              <a:buSzPts val="2000"/>
              <a:buNone/>
              <a:defRPr>
                <a:solidFill>
                  <a:srgbClr val="888888"/>
                </a:solidFill>
              </a:defRPr>
            </a:lvl4pPr>
            <a:lvl5pPr lvl="4" algn="ctr">
              <a:lnSpc>
                <a:spcPct val="9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5" name="Google Shape;15;p7"/>
          <p:cNvSpPr/>
          <p:nvPr/>
        </p:nvSpPr>
        <p:spPr>
          <a:xfrm>
            <a:off x="253093" y="195943"/>
            <a:ext cx="5053693" cy="2016578"/>
          </a:xfrm>
          <a:prstGeom prst="rect">
            <a:avLst/>
          </a:prstGeom>
          <a:solidFill>
            <a:srgbClr val="0C2E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nvGrpSpPr>
          <p:cNvPr id="16" name="Google Shape;16;p7"/>
          <p:cNvGrpSpPr/>
          <p:nvPr/>
        </p:nvGrpSpPr>
        <p:grpSpPr>
          <a:xfrm>
            <a:off x="0" y="282672"/>
            <a:ext cx="5053693" cy="1743766"/>
            <a:chOff x="0" y="282672"/>
            <a:chExt cx="5053693" cy="1743766"/>
          </a:xfrm>
        </p:grpSpPr>
        <p:pic>
          <p:nvPicPr>
            <p:cNvPr id="17" name="Google Shape;17;p7"/>
            <p:cNvPicPr preferRelativeResize="0"/>
            <p:nvPr/>
          </p:nvPicPr>
          <p:blipFill rotWithShape="1">
            <a:blip r:embed="rId3">
              <a:alphaModFix/>
            </a:blip>
            <a:srcRect b="0" l="0" r="0" t="0"/>
            <a:stretch/>
          </p:blipFill>
          <p:spPr>
            <a:xfrm>
              <a:off x="0" y="282672"/>
              <a:ext cx="5053693" cy="1743766"/>
            </a:xfrm>
            <a:prstGeom prst="rect">
              <a:avLst/>
            </a:prstGeom>
            <a:noFill/>
            <a:ln>
              <a:noFill/>
            </a:ln>
          </p:spPr>
        </p:pic>
        <p:sp>
          <p:nvSpPr>
            <p:cNvPr id="18" name="Google Shape;18;p7"/>
            <p:cNvSpPr/>
            <p:nvPr/>
          </p:nvSpPr>
          <p:spPr>
            <a:xfrm>
              <a:off x="508000" y="1049292"/>
              <a:ext cx="228600"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84" name="Shape 84"/>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WithPhoto_SteelBlue">
  <p:cSld name="ContentWithPhoto_SteelBlue">
    <p:bg>
      <p:bgPr>
        <a:solidFill>
          <a:srgbClr val="0077A0"/>
        </a:solidFill>
      </p:bgPr>
    </p:bg>
    <p:spTree>
      <p:nvGrpSpPr>
        <p:cNvPr id="91" name="Shape 91"/>
        <p:cNvGrpSpPr/>
        <p:nvPr/>
      </p:nvGrpSpPr>
      <p:grpSpPr>
        <a:xfrm>
          <a:off x="0" y="0"/>
          <a:ext cx="0" cy="0"/>
          <a:chOff x="0" y="0"/>
          <a:chExt cx="0" cy="0"/>
        </a:xfrm>
      </p:grpSpPr>
      <p:pic>
        <p:nvPicPr>
          <p:cNvPr id="92" name="Google Shape;92;g352df199654_0_533"/>
          <p:cNvPicPr preferRelativeResize="0"/>
          <p:nvPr/>
        </p:nvPicPr>
        <p:blipFill rotWithShape="1">
          <a:blip r:embed="rId2">
            <a:alphaModFix/>
          </a:blip>
          <a:srcRect b="0" l="0" r="0" t="15483"/>
          <a:stretch/>
        </p:blipFill>
        <p:spPr>
          <a:xfrm>
            <a:off x="9054433" y="-1"/>
            <a:ext cx="1657551" cy="1400877"/>
          </a:xfrm>
          <a:prstGeom prst="rect">
            <a:avLst/>
          </a:prstGeom>
          <a:noFill/>
          <a:ln>
            <a:noFill/>
          </a:ln>
        </p:spPr>
      </p:pic>
      <p:grpSp>
        <p:nvGrpSpPr>
          <p:cNvPr id="93" name="Google Shape;93;g352df199654_0_533"/>
          <p:cNvGrpSpPr/>
          <p:nvPr/>
        </p:nvGrpSpPr>
        <p:grpSpPr>
          <a:xfrm>
            <a:off x="6888519" y="1114998"/>
            <a:ext cx="4607350" cy="4628002"/>
            <a:chOff x="1813" y="0"/>
            <a:chExt cx="809173" cy="812800"/>
          </a:xfrm>
        </p:grpSpPr>
        <p:sp>
          <p:nvSpPr>
            <p:cNvPr id="94" name="Google Shape;94;g352df199654_0_533"/>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g352df199654_0_533"/>
            <p:cNvSpPr txBox="1"/>
            <p:nvPr/>
          </p:nvSpPr>
          <p:spPr>
            <a:xfrm>
              <a:off x="76200" y="57150"/>
              <a:ext cx="660300" cy="679500"/>
            </a:xfrm>
            <a:prstGeom prst="rect">
              <a:avLst/>
            </a:prstGeom>
            <a:noFill/>
            <a:ln>
              <a:noFill/>
            </a:ln>
          </p:spPr>
          <p:txBody>
            <a:bodyPr anchorCtr="0" anchor="ctr" bIns="10100" lIns="10100" spcFirstLastPara="1" rIns="10100" wrap="square" tIns="10100">
              <a:noAutofit/>
            </a:bodyPr>
            <a:lstStyle/>
            <a:p>
              <a:pPr indent="0" lvl="0" marL="0" marR="0" rtl="0" algn="ctr">
                <a:lnSpc>
                  <a:spcPct val="17000"/>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pic>
        <p:nvPicPr>
          <p:cNvPr id="96" name="Google Shape;96;g352df199654_0_533"/>
          <p:cNvPicPr preferRelativeResize="0"/>
          <p:nvPr/>
        </p:nvPicPr>
        <p:blipFill rotWithShape="1">
          <a:blip r:embed="rId3">
            <a:alphaModFix amt="90000"/>
          </a:blip>
          <a:srcRect b="70344" l="0" r="41612" t="0"/>
          <a:stretch/>
        </p:blipFill>
        <p:spPr>
          <a:xfrm>
            <a:off x="6413400" y="3923097"/>
            <a:ext cx="5778600" cy="2934905"/>
          </a:xfrm>
          <a:prstGeom prst="rect">
            <a:avLst/>
          </a:prstGeom>
          <a:noFill/>
          <a:ln>
            <a:noFill/>
          </a:ln>
        </p:spPr>
      </p:pic>
      <p:sp>
        <p:nvSpPr>
          <p:cNvPr id="97" name="Google Shape;97;g352df199654_0_533"/>
          <p:cNvSpPr txBox="1"/>
          <p:nvPr>
            <p:ph idx="1" type="body"/>
          </p:nvPr>
        </p:nvSpPr>
        <p:spPr>
          <a:xfrm>
            <a:off x="1140928" y="1403664"/>
            <a:ext cx="5328300" cy="13524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lt2"/>
              </a:buClr>
              <a:buSzPts val="4334"/>
              <a:buNone/>
              <a:defRPr b="1" sz="4334">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8" name="Google Shape;98;g352df199654_0_533"/>
          <p:cNvSpPr txBox="1"/>
          <p:nvPr>
            <p:ph idx="2" type="body"/>
          </p:nvPr>
        </p:nvSpPr>
        <p:spPr>
          <a:xfrm>
            <a:off x="1137395" y="2979775"/>
            <a:ext cx="53784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lt2"/>
              </a:buClr>
              <a:buSzPts val="1867"/>
              <a:buNone/>
              <a:defRPr sz="18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9" name="Google Shape;99;g352df199654_0_533"/>
          <p:cNvSpPr/>
          <p:nvPr>
            <p:ph idx="3" type="pic"/>
          </p:nvPr>
        </p:nvSpPr>
        <p:spPr>
          <a:xfrm>
            <a:off x="7227211" y="1464016"/>
            <a:ext cx="3930000" cy="39300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rgbClr val="123262"/>
        </a:solidFill>
      </p:bgPr>
    </p:bg>
    <p:spTree>
      <p:nvGrpSpPr>
        <p:cNvPr id="100" name="Shape 100"/>
        <p:cNvGrpSpPr/>
        <p:nvPr/>
      </p:nvGrpSpPr>
      <p:grpSpPr>
        <a:xfrm>
          <a:off x="0" y="0"/>
          <a:ext cx="0" cy="0"/>
          <a:chOff x="0" y="0"/>
          <a:chExt cx="0" cy="0"/>
        </a:xfrm>
      </p:grpSpPr>
      <p:pic>
        <p:nvPicPr>
          <p:cNvPr id="101" name="Google Shape;101;g352df199654_0_542"/>
          <p:cNvPicPr preferRelativeResize="0"/>
          <p:nvPr/>
        </p:nvPicPr>
        <p:blipFill rotWithShape="1">
          <a:blip r:embed="rId2">
            <a:alphaModFix/>
          </a:blip>
          <a:srcRect b="0" l="0" r="10209" t="26836"/>
          <a:stretch/>
        </p:blipFill>
        <p:spPr>
          <a:xfrm>
            <a:off x="8740412" y="-1"/>
            <a:ext cx="3451588" cy="2818530"/>
          </a:xfrm>
          <a:prstGeom prst="rect">
            <a:avLst/>
          </a:prstGeom>
          <a:noFill/>
          <a:ln>
            <a:noFill/>
          </a:ln>
        </p:spPr>
      </p:pic>
      <p:grpSp>
        <p:nvGrpSpPr>
          <p:cNvPr id="102" name="Google Shape;102;g352df199654_0_542"/>
          <p:cNvGrpSpPr/>
          <p:nvPr/>
        </p:nvGrpSpPr>
        <p:grpSpPr>
          <a:xfrm>
            <a:off x="10110734" y="5590819"/>
            <a:ext cx="1157603" cy="1162792"/>
            <a:chOff x="1813" y="0"/>
            <a:chExt cx="809173" cy="812800"/>
          </a:xfrm>
        </p:grpSpPr>
        <p:sp>
          <p:nvSpPr>
            <p:cNvPr id="103" name="Google Shape;103;g352df199654_0_542"/>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352df199654_0_542"/>
            <p:cNvSpPr txBox="1"/>
            <p:nvPr/>
          </p:nvSpPr>
          <p:spPr>
            <a:xfrm>
              <a:off x="76200" y="57150"/>
              <a:ext cx="660300" cy="679500"/>
            </a:xfrm>
            <a:prstGeom prst="rect">
              <a:avLst/>
            </a:prstGeom>
            <a:noFill/>
            <a:ln>
              <a:noFill/>
            </a:ln>
          </p:spPr>
          <p:txBody>
            <a:bodyPr anchorCtr="0" anchor="ctr" bIns="8475" lIns="8475" spcFirstLastPara="1" rIns="8475" wrap="square" tIns="8475">
              <a:noAutofit/>
            </a:bodyPr>
            <a:lstStyle/>
            <a:p>
              <a:pPr indent="0" lvl="0" marL="0" marR="0" rtl="0" algn="ctr">
                <a:lnSpc>
                  <a:spcPct val="17000"/>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pic>
        <p:nvPicPr>
          <p:cNvPr id="105" name="Google Shape;105;g352df199654_0_542"/>
          <p:cNvPicPr preferRelativeResize="0"/>
          <p:nvPr/>
        </p:nvPicPr>
        <p:blipFill rotWithShape="1">
          <a:blip r:embed="rId3">
            <a:alphaModFix/>
          </a:blip>
          <a:srcRect b="50000" l="0" r="0" t="0"/>
          <a:stretch/>
        </p:blipFill>
        <p:spPr>
          <a:xfrm>
            <a:off x="8903811" y="5978733"/>
            <a:ext cx="1758533" cy="879268"/>
          </a:xfrm>
          <a:prstGeom prst="rect">
            <a:avLst/>
          </a:prstGeom>
          <a:noFill/>
          <a:ln>
            <a:noFill/>
          </a:ln>
        </p:spPr>
      </p:pic>
      <p:pic>
        <p:nvPicPr>
          <p:cNvPr id="106" name="Google Shape;106;g352df199654_0_542"/>
          <p:cNvPicPr preferRelativeResize="0"/>
          <p:nvPr/>
        </p:nvPicPr>
        <p:blipFill rotWithShape="1">
          <a:blip r:embed="rId4">
            <a:alphaModFix/>
          </a:blip>
          <a:srcRect b="0" l="0" r="0" t="0"/>
          <a:stretch/>
        </p:blipFill>
        <p:spPr>
          <a:xfrm>
            <a:off x="9665430" y="703657"/>
            <a:ext cx="2048182" cy="848185"/>
          </a:xfrm>
          <a:prstGeom prst="rect">
            <a:avLst/>
          </a:prstGeom>
          <a:noFill/>
          <a:ln>
            <a:noFill/>
          </a:ln>
        </p:spPr>
      </p:pic>
      <p:pic>
        <p:nvPicPr>
          <p:cNvPr id="107" name="Google Shape;107;g352df199654_0_542"/>
          <p:cNvPicPr preferRelativeResize="0"/>
          <p:nvPr/>
        </p:nvPicPr>
        <p:blipFill rotWithShape="1">
          <a:blip r:embed="rId5">
            <a:alphaModFix/>
          </a:blip>
          <a:srcRect b="0" l="50000" r="0" t="0"/>
          <a:stretch/>
        </p:blipFill>
        <p:spPr>
          <a:xfrm>
            <a:off x="0" y="425775"/>
            <a:ext cx="558800" cy="1126067"/>
          </a:xfrm>
          <a:prstGeom prst="rect">
            <a:avLst/>
          </a:prstGeom>
          <a:noFill/>
          <a:ln>
            <a:noFill/>
          </a:ln>
        </p:spPr>
      </p:pic>
      <p:sp>
        <p:nvSpPr>
          <p:cNvPr id="108" name="Google Shape;108;g352df199654_0_542"/>
          <p:cNvSpPr txBox="1"/>
          <p:nvPr>
            <p:ph idx="1" type="body"/>
          </p:nvPr>
        </p:nvSpPr>
        <p:spPr>
          <a:xfrm>
            <a:off x="1373205" y="1980328"/>
            <a:ext cx="5992200" cy="1676400"/>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Clr>
                <a:schemeClr val="lt2"/>
              </a:buClr>
              <a:buSzPts val="5667"/>
              <a:buNone/>
              <a:defRPr b="1" i="0" sz="5667">
                <a:solidFill>
                  <a:schemeClr val="lt2"/>
                </a:solidFill>
                <a:latin typeface="Arial"/>
                <a:ea typeface="Arial"/>
                <a:cs typeface="Arial"/>
                <a:sym typeface="Arial"/>
              </a:defRPr>
            </a:lvl1pPr>
            <a:lvl2pPr indent="-347154" lvl="1" marL="914400" algn="l">
              <a:spcBef>
                <a:spcPts val="373"/>
              </a:spcBef>
              <a:spcAft>
                <a:spcPts val="0"/>
              </a:spcAft>
              <a:buClr>
                <a:schemeClr val="lt2"/>
              </a:buClr>
              <a:buSzPts val="1867"/>
              <a:buChar char="–"/>
              <a:defRPr>
                <a:solidFill>
                  <a:schemeClr val="lt2"/>
                </a:solidFill>
              </a:defRPr>
            </a:lvl2pPr>
            <a:lvl3pPr indent="-330200" lvl="2" marL="1371600" algn="l">
              <a:spcBef>
                <a:spcPts val="320"/>
              </a:spcBef>
              <a:spcAft>
                <a:spcPts val="0"/>
              </a:spcAft>
              <a:buClr>
                <a:schemeClr val="lt2"/>
              </a:buClr>
              <a:buSzPts val="1600"/>
              <a:buChar char="•"/>
              <a:defRPr>
                <a:solidFill>
                  <a:schemeClr val="lt2"/>
                </a:solidFill>
              </a:defRPr>
            </a:lvl3pPr>
            <a:lvl4pPr indent="-313245" lvl="3" marL="1828800" algn="l">
              <a:spcBef>
                <a:spcPts val="267"/>
              </a:spcBef>
              <a:spcAft>
                <a:spcPts val="0"/>
              </a:spcAft>
              <a:buClr>
                <a:schemeClr val="lt2"/>
              </a:buClr>
              <a:buSzPts val="1333"/>
              <a:buChar char="–"/>
              <a:defRPr>
                <a:solidFill>
                  <a:schemeClr val="lt2"/>
                </a:solidFill>
              </a:defRPr>
            </a:lvl4pPr>
            <a:lvl5pPr indent="-313245" lvl="4" marL="2286000" algn="l">
              <a:spcBef>
                <a:spcPts val="267"/>
              </a:spcBef>
              <a:spcAft>
                <a:spcPts val="0"/>
              </a:spcAft>
              <a:buClr>
                <a:schemeClr val="lt2"/>
              </a:buClr>
              <a:buSzPts val="1333"/>
              <a:buChar char="»"/>
              <a:defRPr>
                <a:solidFill>
                  <a:schemeClr val="lt2"/>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9" name="Google Shape;109;g352df199654_0_542"/>
          <p:cNvSpPr txBox="1"/>
          <p:nvPr>
            <p:ph idx="2" type="body"/>
          </p:nvPr>
        </p:nvSpPr>
        <p:spPr>
          <a:xfrm>
            <a:off x="1373204" y="3835400"/>
            <a:ext cx="5992200" cy="1219200"/>
          </a:xfrm>
          <a:prstGeom prst="rect">
            <a:avLst/>
          </a:prstGeom>
          <a:noFill/>
          <a:ln>
            <a:noFill/>
          </a:ln>
        </p:spPr>
        <p:txBody>
          <a:bodyPr anchorCtr="0" anchor="t" bIns="45700" lIns="91425" spcFirstLastPara="1" rIns="91425" wrap="square" tIns="45700">
            <a:normAutofit/>
          </a:bodyPr>
          <a:lstStyle>
            <a:lvl1pPr indent="-228600" lvl="0" marL="457200" algn="l">
              <a:spcBef>
                <a:spcPts val="872"/>
              </a:spcBef>
              <a:spcAft>
                <a:spcPts val="0"/>
              </a:spcAft>
              <a:buClr>
                <a:schemeClr val="accent4"/>
              </a:buClr>
              <a:buSzPts val="4360"/>
              <a:buNone/>
              <a:defRPr b="1" i="0" sz="4360">
                <a:solidFill>
                  <a:schemeClr val="accent4"/>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0" name="Google Shape;110;g352df199654_0_542"/>
          <p:cNvSpPr txBox="1"/>
          <p:nvPr>
            <p:ph idx="3" type="body"/>
          </p:nvPr>
        </p:nvSpPr>
        <p:spPr>
          <a:xfrm>
            <a:off x="1373204" y="5590818"/>
            <a:ext cx="5840400" cy="766200"/>
          </a:xfrm>
          <a:prstGeom prst="rect">
            <a:avLst/>
          </a:prstGeom>
          <a:noFill/>
          <a:ln>
            <a:noFill/>
          </a:ln>
        </p:spPr>
        <p:txBody>
          <a:bodyPr anchorCtr="0" anchor="t" bIns="45700" lIns="91425" spcFirstLastPara="1" rIns="91425" wrap="square" tIns="45700">
            <a:normAutofit/>
          </a:bodyPr>
          <a:lstStyle>
            <a:lvl1pPr indent="-228600" lvl="0" marL="457200" algn="l">
              <a:spcBef>
                <a:spcPts val="400"/>
              </a:spcBef>
              <a:spcAft>
                <a:spcPts val="0"/>
              </a:spcAft>
              <a:buClr>
                <a:schemeClr val="accent3"/>
              </a:buClr>
              <a:buSzPts val="2000"/>
              <a:buNone/>
              <a:defRPr b="1" i="0" sz="2000">
                <a:solidFill>
                  <a:schemeClr val="accent3"/>
                </a:solidFill>
                <a:latin typeface="Arial"/>
                <a:ea typeface="Arial"/>
                <a:cs typeface="Arial"/>
                <a:sym typeface="Aria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Heading_SteelBlue">
  <p:cSld name="SectionHeading_SteelBlue">
    <p:bg>
      <p:bgPr>
        <a:solidFill>
          <a:srgbClr val="0077A0"/>
        </a:solidFill>
      </p:bgPr>
    </p:bg>
    <p:spTree>
      <p:nvGrpSpPr>
        <p:cNvPr id="111" name="Shape 111"/>
        <p:cNvGrpSpPr/>
        <p:nvPr/>
      </p:nvGrpSpPr>
      <p:grpSpPr>
        <a:xfrm>
          <a:off x="0" y="0"/>
          <a:ext cx="0" cy="0"/>
          <a:chOff x="0" y="0"/>
          <a:chExt cx="0" cy="0"/>
        </a:xfrm>
      </p:grpSpPr>
      <p:pic>
        <p:nvPicPr>
          <p:cNvPr id="112" name="Google Shape;112;g352df199654_0_553"/>
          <p:cNvPicPr preferRelativeResize="0"/>
          <p:nvPr/>
        </p:nvPicPr>
        <p:blipFill rotWithShape="1">
          <a:blip r:embed="rId2">
            <a:alphaModFix/>
          </a:blip>
          <a:srcRect b="0" l="0" r="62374" t="0"/>
          <a:stretch/>
        </p:blipFill>
        <p:spPr>
          <a:xfrm>
            <a:off x="11372615" y="2340108"/>
            <a:ext cx="819385" cy="2177785"/>
          </a:xfrm>
          <a:prstGeom prst="rect">
            <a:avLst/>
          </a:prstGeom>
          <a:noFill/>
          <a:ln>
            <a:noFill/>
          </a:ln>
        </p:spPr>
      </p:pic>
      <p:sp>
        <p:nvSpPr>
          <p:cNvPr id="113" name="Google Shape;113;g352df199654_0_553"/>
          <p:cNvSpPr txBox="1"/>
          <p:nvPr/>
        </p:nvSpPr>
        <p:spPr>
          <a:xfrm>
            <a:off x="2619436" y="5920582"/>
            <a:ext cx="1874700" cy="1874700"/>
          </a:xfrm>
          <a:prstGeom prst="rect">
            <a:avLst/>
          </a:prstGeom>
          <a:noFill/>
          <a:ln>
            <a:noFill/>
          </a:ln>
        </p:spPr>
        <p:txBody>
          <a:bodyPr anchorCtr="0" anchor="ctr" bIns="33850" lIns="33850" spcFirstLastPara="1" rIns="33850" wrap="square" tIns="33850">
            <a:noAutofit/>
          </a:bodyPr>
          <a:lstStyle/>
          <a:p>
            <a:pPr indent="0" lvl="0" marL="0" marR="0" rtl="0" algn="ctr">
              <a:lnSpc>
                <a:spcPct val="100833"/>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pic>
        <p:nvPicPr>
          <p:cNvPr id="114" name="Google Shape;114;g352df199654_0_553"/>
          <p:cNvPicPr preferRelativeResize="0"/>
          <p:nvPr/>
        </p:nvPicPr>
        <p:blipFill rotWithShape="1">
          <a:blip r:embed="rId3">
            <a:alphaModFix/>
          </a:blip>
          <a:srcRect b="50000" l="0" r="0" t="0"/>
          <a:stretch/>
        </p:blipFill>
        <p:spPr>
          <a:xfrm>
            <a:off x="812800" y="5681133"/>
            <a:ext cx="2336798" cy="1176867"/>
          </a:xfrm>
          <a:prstGeom prst="rect">
            <a:avLst/>
          </a:prstGeom>
          <a:noFill/>
          <a:ln>
            <a:noFill/>
          </a:ln>
        </p:spPr>
      </p:pic>
      <p:pic>
        <p:nvPicPr>
          <p:cNvPr id="115" name="Google Shape;115;g352df199654_0_553"/>
          <p:cNvPicPr preferRelativeResize="0"/>
          <p:nvPr/>
        </p:nvPicPr>
        <p:blipFill rotWithShape="1">
          <a:blip r:embed="rId4">
            <a:alphaModFix/>
          </a:blip>
          <a:srcRect b="19518" l="0" r="55529" t="16759"/>
          <a:stretch/>
        </p:blipFill>
        <p:spPr>
          <a:xfrm>
            <a:off x="7405842" y="-1"/>
            <a:ext cx="4786159" cy="6858002"/>
          </a:xfrm>
          <a:prstGeom prst="rect">
            <a:avLst/>
          </a:prstGeom>
          <a:noFill/>
          <a:ln>
            <a:noFill/>
          </a:ln>
        </p:spPr>
      </p:pic>
      <p:pic>
        <p:nvPicPr>
          <p:cNvPr id="116" name="Google Shape;116;g352df199654_0_553"/>
          <p:cNvPicPr preferRelativeResize="0"/>
          <p:nvPr/>
        </p:nvPicPr>
        <p:blipFill rotWithShape="1">
          <a:blip r:embed="rId5">
            <a:alphaModFix/>
          </a:blip>
          <a:srcRect b="0" l="0" r="0" t="41475"/>
          <a:stretch/>
        </p:blipFill>
        <p:spPr>
          <a:xfrm>
            <a:off x="7405841" y="-1"/>
            <a:ext cx="1632098" cy="955178"/>
          </a:xfrm>
          <a:prstGeom prst="rect">
            <a:avLst/>
          </a:prstGeom>
          <a:noFill/>
          <a:ln>
            <a:noFill/>
          </a:ln>
        </p:spPr>
      </p:pic>
      <p:sp>
        <p:nvSpPr>
          <p:cNvPr id="117" name="Google Shape;117;g352df199654_0_553"/>
          <p:cNvSpPr txBox="1"/>
          <p:nvPr>
            <p:ph idx="1" type="body"/>
          </p:nvPr>
        </p:nvSpPr>
        <p:spPr>
          <a:xfrm>
            <a:off x="1122145" y="2059468"/>
            <a:ext cx="5823900" cy="808500"/>
          </a:xfrm>
          <a:prstGeom prst="rect">
            <a:avLst/>
          </a:prstGeom>
          <a:noFill/>
          <a:ln>
            <a:noFill/>
          </a:ln>
        </p:spPr>
        <p:txBody>
          <a:bodyPr anchorCtr="0" anchor="t" bIns="45700" lIns="91425" spcFirstLastPara="1" rIns="91425" wrap="square" tIns="45700">
            <a:normAutofit/>
          </a:bodyPr>
          <a:lstStyle>
            <a:lvl1pPr indent="-228600" lvl="0" marL="457200" algn="l">
              <a:spcBef>
                <a:spcPts val="1133"/>
              </a:spcBef>
              <a:spcAft>
                <a:spcPts val="0"/>
              </a:spcAft>
              <a:buClr>
                <a:schemeClr val="accent4"/>
              </a:buClr>
              <a:buSzPts val="5667"/>
              <a:buNone/>
              <a:defRPr b="1" sz="5667">
                <a:solidFill>
                  <a:schemeClr val="accent4"/>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8" name="Google Shape;118;g352df199654_0_553"/>
          <p:cNvSpPr txBox="1"/>
          <p:nvPr>
            <p:ph idx="2" type="body"/>
          </p:nvPr>
        </p:nvSpPr>
        <p:spPr>
          <a:xfrm>
            <a:off x="1121834" y="3175000"/>
            <a:ext cx="5823900" cy="21420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lt2"/>
              </a:buClr>
              <a:buSzPts val="1867"/>
              <a:buNone/>
              <a:defRPr sz="18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Agenda_SteelBlue">
  <p:cSld name="NumberedAgenda_SteelBlue">
    <p:bg>
      <p:bgPr>
        <a:solidFill>
          <a:srgbClr val="0077A0"/>
        </a:solidFill>
      </p:bgPr>
    </p:bg>
    <p:spTree>
      <p:nvGrpSpPr>
        <p:cNvPr id="119" name="Shape 119"/>
        <p:cNvGrpSpPr/>
        <p:nvPr/>
      </p:nvGrpSpPr>
      <p:grpSpPr>
        <a:xfrm>
          <a:off x="0" y="0"/>
          <a:ext cx="0" cy="0"/>
          <a:chOff x="0" y="0"/>
          <a:chExt cx="0" cy="0"/>
        </a:xfrm>
      </p:grpSpPr>
      <p:sp>
        <p:nvSpPr>
          <p:cNvPr id="120" name="Google Shape;120;g352df199654_0_561"/>
          <p:cNvSpPr/>
          <p:nvPr/>
        </p:nvSpPr>
        <p:spPr>
          <a:xfrm>
            <a:off x="5193450" y="1461228"/>
            <a:ext cx="505733" cy="5080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352df199654_0_561"/>
          <p:cNvSpPr txBox="1"/>
          <p:nvPr/>
        </p:nvSpPr>
        <p:spPr>
          <a:xfrm>
            <a:off x="5267898" y="1447923"/>
            <a:ext cx="363600" cy="369300"/>
          </a:xfrm>
          <a:prstGeom prst="rect">
            <a:avLst/>
          </a:prstGeom>
          <a:noFill/>
          <a:ln>
            <a:noFill/>
          </a:ln>
        </p:spPr>
        <p:txBody>
          <a:bodyPr anchorCtr="0" anchor="t" bIns="0" lIns="0" spcFirstLastPara="1" rIns="0" wrap="square" tIns="0">
            <a:spAutoFit/>
          </a:bodyPr>
          <a:lstStyle/>
          <a:p>
            <a:pPr indent="0" lvl="0" marL="0" marR="0" rtl="0" algn="ctr">
              <a:lnSpc>
                <a:spcPct val="157000"/>
              </a:lnSpc>
              <a:spcBef>
                <a:spcPts val="0"/>
              </a:spcBef>
              <a:spcAft>
                <a:spcPts val="0"/>
              </a:spcAft>
              <a:buNone/>
            </a:pPr>
            <a:r>
              <a:rPr b="1" i="0" lang="en-US" sz="2400" u="none" cap="none" strike="noStrike">
                <a:solidFill>
                  <a:srgbClr val="FFFFFF"/>
                </a:solidFill>
                <a:latin typeface="Arial"/>
                <a:ea typeface="Arial"/>
                <a:cs typeface="Arial"/>
                <a:sym typeface="Arial"/>
              </a:rPr>
              <a:t>1</a:t>
            </a:r>
            <a:endParaRPr/>
          </a:p>
        </p:txBody>
      </p:sp>
      <p:sp>
        <p:nvSpPr>
          <p:cNvPr id="122" name="Google Shape;122;g352df199654_0_561"/>
          <p:cNvSpPr/>
          <p:nvPr/>
        </p:nvSpPr>
        <p:spPr>
          <a:xfrm>
            <a:off x="5193450" y="2314455"/>
            <a:ext cx="505733" cy="5080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352df199654_0_561"/>
          <p:cNvSpPr txBox="1"/>
          <p:nvPr/>
        </p:nvSpPr>
        <p:spPr>
          <a:xfrm>
            <a:off x="5267898" y="2301150"/>
            <a:ext cx="363600" cy="369300"/>
          </a:xfrm>
          <a:prstGeom prst="rect">
            <a:avLst/>
          </a:prstGeom>
          <a:noFill/>
          <a:ln>
            <a:noFill/>
          </a:ln>
        </p:spPr>
        <p:txBody>
          <a:bodyPr anchorCtr="0" anchor="t" bIns="0" lIns="0" spcFirstLastPara="1" rIns="0" wrap="square" tIns="0">
            <a:spAutoFit/>
          </a:bodyPr>
          <a:lstStyle/>
          <a:p>
            <a:pPr indent="0" lvl="1" marL="0" marR="0" rtl="0" algn="ctr">
              <a:lnSpc>
                <a:spcPct val="157000"/>
              </a:lnSpc>
              <a:spcBef>
                <a:spcPts val="0"/>
              </a:spcBef>
              <a:spcAft>
                <a:spcPts val="0"/>
              </a:spcAft>
              <a:buNone/>
            </a:pPr>
            <a:r>
              <a:rPr b="1" i="0" lang="en-US" sz="2400" u="none" cap="none" strike="noStrike">
                <a:solidFill>
                  <a:srgbClr val="FFFFFF"/>
                </a:solidFill>
                <a:latin typeface="Arial"/>
                <a:ea typeface="Arial"/>
                <a:cs typeface="Arial"/>
                <a:sym typeface="Arial"/>
              </a:rPr>
              <a:t>2</a:t>
            </a:r>
            <a:endParaRPr/>
          </a:p>
        </p:txBody>
      </p:sp>
      <p:sp>
        <p:nvSpPr>
          <p:cNvPr id="124" name="Google Shape;124;g352df199654_0_561"/>
          <p:cNvSpPr/>
          <p:nvPr/>
        </p:nvSpPr>
        <p:spPr>
          <a:xfrm>
            <a:off x="5193450" y="4020909"/>
            <a:ext cx="505733" cy="5080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352df199654_0_561"/>
          <p:cNvSpPr txBox="1"/>
          <p:nvPr/>
        </p:nvSpPr>
        <p:spPr>
          <a:xfrm>
            <a:off x="5267898" y="4007603"/>
            <a:ext cx="363600" cy="369300"/>
          </a:xfrm>
          <a:prstGeom prst="rect">
            <a:avLst/>
          </a:prstGeom>
          <a:noFill/>
          <a:ln>
            <a:noFill/>
          </a:ln>
        </p:spPr>
        <p:txBody>
          <a:bodyPr anchorCtr="0" anchor="t" bIns="0" lIns="0" spcFirstLastPara="1" rIns="0" wrap="square" tIns="0">
            <a:spAutoFit/>
          </a:bodyPr>
          <a:lstStyle/>
          <a:p>
            <a:pPr indent="0" lvl="1" marL="0" marR="0" rtl="0" algn="ctr">
              <a:lnSpc>
                <a:spcPct val="157000"/>
              </a:lnSpc>
              <a:spcBef>
                <a:spcPts val="0"/>
              </a:spcBef>
              <a:spcAft>
                <a:spcPts val="0"/>
              </a:spcAft>
              <a:buNone/>
            </a:pPr>
            <a:r>
              <a:rPr b="1" i="0" lang="en-US" sz="2400" u="none" cap="none" strike="noStrike">
                <a:solidFill>
                  <a:srgbClr val="FFFFFF"/>
                </a:solidFill>
                <a:latin typeface="Arial"/>
                <a:ea typeface="Arial"/>
                <a:cs typeface="Arial"/>
                <a:sym typeface="Arial"/>
              </a:rPr>
              <a:t>4</a:t>
            </a:r>
            <a:endParaRPr/>
          </a:p>
        </p:txBody>
      </p:sp>
      <p:sp>
        <p:nvSpPr>
          <p:cNvPr id="126" name="Google Shape;126;g352df199654_0_561"/>
          <p:cNvSpPr/>
          <p:nvPr/>
        </p:nvSpPr>
        <p:spPr>
          <a:xfrm>
            <a:off x="5193450" y="3167682"/>
            <a:ext cx="505733" cy="5080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352df199654_0_561"/>
          <p:cNvSpPr txBox="1"/>
          <p:nvPr/>
        </p:nvSpPr>
        <p:spPr>
          <a:xfrm>
            <a:off x="5267898" y="3154377"/>
            <a:ext cx="363600" cy="369300"/>
          </a:xfrm>
          <a:prstGeom prst="rect">
            <a:avLst/>
          </a:prstGeom>
          <a:noFill/>
          <a:ln>
            <a:noFill/>
          </a:ln>
        </p:spPr>
        <p:txBody>
          <a:bodyPr anchorCtr="0" anchor="t" bIns="0" lIns="0" spcFirstLastPara="1" rIns="0" wrap="square" tIns="0">
            <a:spAutoFit/>
          </a:bodyPr>
          <a:lstStyle/>
          <a:p>
            <a:pPr indent="0" lvl="1" marL="0" marR="0" rtl="0" algn="ctr">
              <a:lnSpc>
                <a:spcPct val="157000"/>
              </a:lnSpc>
              <a:spcBef>
                <a:spcPts val="0"/>
              </a:spcBef>
              <a:spcAft>
                <a:spcPts val="0"/>
              </a:spcAft>
              <a:buNone/>
            </a:pPr>
            <a:r>
              <a:rPr b="1" i="0" lang="en-US" sz="2400" u="none" cap="none" strike="noStrike">
                <a:solidFill>
                  <a:srgbClr val="FFFFFF"/>
                </a:solidFill>
                <a:latin typeface="Arial"/>
                <a:ea typeface="Arial"/>
                <a:cs typeface="Arial"/>
                <a:sym typeface="Arial"/>
              </a:rPr>
              <a:t>3</a:t>
            </a:r>
            <a:endParaRPr/>
          </a:p>
        </p:txBody>
      </p:sp>
      <p:sp>
        <p:nvSpPr>
          <p:cNvPr id="128" name="Google Shape;128;g352df199654_0_561"/>
          <p:cNvSpPr/>
          <p:nvPr/>
        </p:nvSpPr>
        <p:spPr>
          <a:xfrm>
            <a:off x="5193450" y="4874136"/>
            <a:ext cx="505733" cy="5080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352df199654_0_561"/>
          <p:cNvSpPr txBox="1"/>
          <p:nvPr/>
        </p:nvSpPr>
        <p:spPr>
          <a:xfrm>
            <a:off x="5267898" y="4860831"/>
            <a:ext cx="363600" cy="369300"/>
          </a:xfrm>
          <a:prstGeom prst="rect">
            <a:avLst/>
          </a:prstGeom>
          <a:noFill/>
          <a:ln>
            <a:noFill/>
          </a:ln>
        </p:spPr>
        <p:txBody>
          <a:bodyPr anchorCtr="0" anchor="t" bIns="0" lIns="0" spcFirstLastPara="1" rIns="0" wrap="square" tIns="0">
            <a:spAutoFit/>
          </a:bodyPr>
          <a:lstStyle/>
          <a:p>
            <a:pPr indent="0" lvl="1" marL="0" marR="0" rtl="0" algn="ctr">
              <a:lnSpc>
                <a:spcPct val="157000"/>
              </a:lnSpc>
              <a:spcBef>
                <a:spcPts val="0"/>
              </a:spcBef>
              <a:spcAft>
                <a:spcPts val="0"/>
              </a:spcAft>
              <a:buNone/>
            </a:pPr>
            <a:r>
              <a:rPr b="1" i="0" lang="en-US" sz="2400" u="none" cap="none" strike="noStrike">
                <a:solidFill>
                  <a:srgbClr val="FFFFFF"/>
                </a:solidFill>
                <a:latin typeface="Arial"/>
                <a:ea typeface="Arial"/>
                <a:cs typeface="Arial"/>
                <a:sym typeface="Arial"/>
              </a:rPr>
              <a:t>5</a:t>
            </a:r>
            <a:endParaRPr/>
          </a:p>
        </p:txBody>
      </p:sp>
      <p:pic>
        <p:nvPicPr>
          <p:cNvPr id="130" name="Google Shape;130;g352df199654_0_561"/>
          <p:cNvPicPr preferRelativeResize="0"/>
          <p:nvPr/>
        </p:nvPicPr>
        <p:blipFill rotWithShape="1">
          <a:blip r:embed="rId2">
            <a:alphaModFix/>
          </a:blip>
          <a:srcRect b="0" l="0" r="0" t="50000"/>
          <a:stretch/>
        </p:blipFill>
        <p:spPr>
          <a:xfrm>
            <a:off x="10007600" y="0"/>
            <a:ext cx="1532466" cy="770467"/>
          </a:xfrm>
          <a:prstGeom prst="rect">
            <a:avLst/>
          </a:prstGeom>
          <a:noFill/>
          <a:ln>
            <a:noFill/>
          </a:ln>
        </p:spPr>
      </p:pic>
      <p:sp>
        <p:nvSpPr>
          <p:cNvPr id="131" name="Google Shape;131;g352df199654_0_561"/>
          <p:cNvSpPr txBox="1"/>
          <p:nvPr>
            <p:ph idx="1" type="body"/>
          </p:nvPr>
        </p:nvSpPr>
        <p:spPr>
          <a:xfrm>
            <a:off x="1173988" y="812800"/>
            <a:ext cx="2783700" cy="13524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accent4"/>
              </a:buClr>
              <a:buSzPts val="4334"/>
              <a:buNone/>
              <a:defRPr b="1" sz="4334">
                <a:solidFill>
                  <a:schemeClr val="accent4"/>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2" name="Google Shape;132;g352df199654_0_561"/>
          <p:cNvSpPr txBox="1"/>
          <p:nvPr>
            <p:ph idx="2" type="body"/>
          </p:nvPr>
        </p:nvSpPr>
        <p:spPr>
          <a:xfrm>
            <a:off x="1127917" y="2512246"/>
            <a:ext cx="38505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lt2"/>
              </a:buClr>
              <a:buSzPts val="1867"/>
              <a:buNone/>
              <a:defRPr sz="18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3" name="Google Shape;133;g352df199654_0_561"/>
          <p:cNvSpPr txBox="1"/>
          <p:nvPr>
            <p:ph idx="3" type="body"/>
          </p:nvPr>
        </p:nvSpPr>
        <p:spPr>
          <a:xfrm>
            <a:off x="5944625" y="1393652"/>
            <a:ext cx="44100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60"/>
              </a:spcBef>
              <a:spcAft>
                <a:spcPts val="0"/>
              </a:spcAft>
              <a:buClr>
                <a:schemeClr val="accent4"/>
              </a:buClr>
              <a:buSzPts val="2800"/>
              <a:buNone/>
              <a:defRPr sz="2800">
                <a:solidFill>
                  <a:schemeClr val="accent4"/>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4" name="Google Shape;134;g352df199654_0_561"/>
          <p:cNvSpPr txBox="1"/>
          <p:nvPr>
            <p:ph idx="4" type="body"/>
          </p:nvPr>
        </p:nvSpPr>
        <p:spPr>
          <a:xfrm>
            <a:off x="5944625" y="2248785"/>
            <a:ext cx="44100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60"/>
              </a:spcBef>
              <a:spcAft>
                <a:spcPts val="0"/>
              </a:spcAft>
              <a:buClr>
                <a:schemeClr val="accent4"/>
              </a:buClr>
              <a:buSzPts val="2800"/>
              <a:buNone/>
              <a:defRPr sz="2800">
                <a:solidFill>
                  <a:schemeClr val="accent4"/>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5" name="Google Shape;135;g352df199654_0_561"/>
          <p:cNvSpPr txBox="1"/>
          <p:nvPr>
            <p:ph idx="5" type="body"/>
          </p:nvPr>
        </p:nvSpPr>
        <p:spPr>
          <a:xfrm>
            <a:off x="5944625" y="3103918"/>
            <a:ext cx="44100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60"/>
              </a:spcBef>
              <a:spcAft>
                <a:spcPts val="0"/>
              </a:spcAft>
              <a:buClr>
                <a:schemeClr val="accent4"/>
              </a:buClr>
              <a:buSzPts val="2800"/>
              <a:buNone/>
              <a:defRPr sz="2800">
                <a:solidFill>
                  <a:schemeClr val="accent4"/>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6" name="Google Shape;136;g352df199654_0_561"/>
          <p:cNvSpPr txBox="1"/>
          <p:nvPr>
            <p:ph idx="6" type="body"/>
          </p:nvPr>
        </p:nvSpPr>
        <p:spPr>
          <a:xfrm>
            <a:off x="5944625" y="3959052"/>
            <a:ext cx="44100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60"/>
              </a:spcBef>
              <a:spcAft>
                <a:spcPts val="0"/>
              </a:spcAft>
              <a:buClr>
                <a:schemeClr val="accent4"/>
              </a:buClr>
              <a:buSzPts val="2800"/>
              <a:buNone/>
              <a:defRPr sz="2800">
                <a:solidFill>
                  <a:schemeClr val="accent4"/>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7" name="Google Shape;137;g352df199654_0_561"/>
          <p:cNvSpPr txBox="1"/>
          <p:nvPr>
            <p:ph idx="7" type="body"/>
          </p:nvPr>
        </p:nvSpPr>
        <p:spPr>
          <a:xfrm>
            <a:off x="5944625" y="4814185"/>
            <a:ext cx="44100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60"/>
              </a:spcBef>
              <a:spcAft>
                <a:spcPts val="0"/>
              </a:spcAft>
              <a:buClr>
                <a:schemeClr val="accent4"/>
              </a:buClr>
              <a:buSzPts val="2800"/>
              <a:buNone/>
              <a:defRPr sz="2800">
                <a:solidFill>
                  <a:schemeClr val="accent4"/>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Heading_SteelBlue">
  <p:cSld name="NumberedHeading_SteelBlue">
    <p:bg>
      <p:bgPr>
        <a:solidFill>
          <a:srgbClr val="0077A0"/>
        </a:solidFill>
      </p:bgPr>
    </p:bg>
    <p:spTree>
      <p:nvGrpSpPr>
        <p:cNvPr id="138" name="Shape 138"/>
        <p:cNvGrpSpPr/>
        <p:nvPr/>
      </p:nvGrpSpPr>
      <p:grpSpPr>
        <a:xfrm>
          <a:off x="0" y="0"/>
          <a:ext cx="0" cy="0"/>
          <a:chOff x="0" y="0"/>
          <a:chExt cx="0" cy="0"/>
        </a:xfrm>
      </p:grpSpPr>
      <p:sp>
        <p:nvSpPr>
          <p:cNvPr id="139" name="Google Shape;139;g352df199654_0_580"/>
          <p:cNvSpPr/>
          <p:nvPr/>
        </p:nvSpPr>
        <p:spPr>
          <a:xfrm>
            <a:off x="1150991" y="2882771"/>
            <a:ext cx="821816" cy="8255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352df199654_0_580"/>
          <p:cNvSpPr txBox="1"/>
          <p:nvPr/>
        </p:nvSpPr>
        <p:spPr>
          <a:xfrm>
            <a:off x="1139514" y="2765525"/>
            <a:ext cx="826200" cy="656700"/>
          </a:xfrm>
          <a:prstGeom prst="rect">
            <a:avLst/>
          </a:prstGeom>
          <a:noFill/>
          <a:ln>
            <a:noFill/>
          </a:ln>
        </p:spPr>
        <p:txBody>
          <a:bodyPr anchorCtr="0" anchor="t" bIns="0" lIns="0" spcFirstLastPara="1" rIns="0" wrap="square" tIns="0">
            <a:spAutoFit/>
          </a:bodyPr>
          <a:lstStyle/>
          <a:p>
            <a:pPr indent="0" lvl="1" marL="0" marR="0" rtl="0" algn="ctr">
              <a:lnSpc>
                <a:spcPct val="157008"/>
              </a:lnSpc>
              <a:spcBef>
                <a:spcPts val="0"/>
              </a:spcBef>
              <a:spcAft>
                <a:spcPts val="0"/>
              </a:spcAft>
              <a:buNone/>
            </a:pPr>
            <a:r>
              <a:rPr b="0" i="0" lang="en-US" sz="4266" u="none" cap="none" strike="noStrike">
                <a:solidFill>
                  <a:srgbClr val="FFFFFF"/>
                </a:solidFill>
                <a:latin typeface="Georgia"/>
                <a:ea typeface="Georgia"/>
                <a:cs typeface="Georgia"/>
                <a:sym typeface="Georgia"/>
              </a:rPr>
              <a:t>1</a:t>
            </a:r>
            <a:endParaRPr/>
          </a:p>
        </p:txBody>
      </p:sp>
      <p:sp>
        <p:nvSpPr>
          <p:cNvPr id="141" name="Google Shape;141;g352df199654_0_580"/>
          <p:cNvSpPr/>
          <p:nvPr/>
        </p:nvSpPr>
        <p:spPr>
          <a:xfrm>
            <a:off x="4833452" y="2882771"/>
            <a:ext cx="821816" cy="8255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352df199654_0_580"/>
          <p:cNvSpPr txBox="1"/>
          <p:nvPr/>
        </p:nvSpPr>
        <p:spPr>
          <a:xfrm>
            <a:off x="4820133" y="2765525"/>
            <a:ext cx="826200" cy="656700"/>
          </a:xfrm>
          <a:prstGeom prst="rect">
            <a:avLst/>
          </a:prstGeom>
          <a:noFill/>
          <a:ln>
            <a:noFill/>
          </a:ln>
        </p:spPr>
        <p:txBody>
          <a:bodyPr anchorCtr="0" anchor="t" bIns="0" lIns="0" spcFirstLastPara="1" rIns="0" wrap="square" tIns="0">
            <a:spAutoFit/>
          </a:bodyPr>
          <a:lstStyle/>
          <a:p>
            <a:pPr indent="0" lvl="1" marL="0" marR="0" rtl="0" algn="ctr">
              <a:lnSpc>
                <a:spcPct val="157008"/>
              </a:lnSpc>
              <a:spcBef>
                <a:spcPts val="0"/>
              </a:spcBef>
              <a:spcAft>
                <a:spcPts val="0"/>
              </a:spcAft>
              <a:buNone/>
            </a:pPr>
            <a:r>
              <a:rPr b="0" i="0" lang="en-US" sz="4266" u="none" cap="none" strike="noStrike">
                <a:solidFill>
                  <a:srgbClr val="FFFFFF"/>
                </a:solidFill>
                <a:latin typeface="Georgia"/>
                <a:ea typeface="Georgia"/>
                <a:cs typeface="Georgia"/>
                <a:sym typeface="Georgia"/>
              </a:rPr>
              <a:t>2</a:t>
            </a:r>
            <a:endParaRPr/>
          </a:p>
        </p:txBody>
      </p:sp>
      <p:sp>
        <p:nvSpPr>
          <p:cNvPr id="143" name="Google Shape;143;g352df199654_0_580"/>
          <p:cNvSpPr/>
          <p:nvPr/>
        </p:nvSpPr>
        <p:spPr>
          <a:xfrm>
            <a:off x="8494804" y="2900249"/>
            <a:ext cx="821816" cy="8255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352df199654_0_580"/>
          <p:cNvSpPr txBox="1"/>
          <p:nvPr/>
        </p:nvSpPr>
        <p:spPr>
          <a:xfrm>
            <a:off x="8500751" y="2765525"/>
            <a:ext cx="826200" cy="656700"/>
          </a:xfrm>
          <a:prstGeom prst="rect">
            <a:avLst/>
          </a:prstGeom>
          <a:noFill/>
          <a:ln>
            <a:noFill/>
          </a:ln>
        </p:spPr>
        <p:txBody>
          <a:bodyPr anchorCtr="0" anchor="t" bIns="0" lIns="0" spcFirstLastPara="1" rIns="0" wrap="square" tIns="0">
            <a:spAutoFit/>
          </a:bodyPr>
          <a:lstStyle/>
          <a:p>
            <a:pPr indent="0" lvl="1" marL="0" marR="0" rtl="0" algn="ctr">
              <a:lnSpc>
                <a:spcPct val="157008"/>
              </a:lnSpc>
              <a:spcBef>
                <a:spcPts val="0"/>
              </a:spcBef>
              <a:spcAft>
                <a:spcPts val="0"/>
              </a:spcAft>
              <a:buNone/>
            </a:pPr>
            <a:r>
              <a:rPr b="0" i="0" lang="en-US" sz="4266" u="none" cap="none" strike="noStrike">
                <a:solidFill>
                  <a:srgbClr val="FFFFFF"/>
                </a:solidFill>
                <a:latin typeface="Georgia"/>
                <a:ea typeface="Georgia"/>
                <a:cs typeface="Georgia"/>
                <a:sym typeface="Georgia"/>
              </a:rPr>
              <a:t>3</a:t>
            </a:r>
            <a:endParaRPr/>
          </a:p>
        </p:txBody>
      </p:sp>
      <p:pic>
        <p:nvPicPr>
          <p:cNvPr id="145" name="Google Shape;145;g352df199654_0_580"/>
          <p:cNvPicPr preferRelativeResize="0"/>
          <p:nvPr/>
        </p:nvPicPr>
        <p:blipFill rotWithShape="1">
          <a:blip r:embed="rId2">
            <a:alphaModFix/>
          </a:blip>
          <a:srcRect b="0" l="0" r="0" t="65379"/>
          <a:stretch/>
        </p:blipFill>
        <p:spPr>
          <a:xfrm>
            <a:off x="7909669" y="0"/>
            <a:ext cx="2492834" cy="863012"/>
          </a:xfrm>
          <a:prstGeom prst="rect">
            <a:avLst/>
          </a:prstGeom>
          <a:noFill/>
          <a:ln>
            <a:noFill/>
          </a:ln>
        </p:spPr>
      </p:pic>
      <p:pic>
        <p:nvPicPr>
          <p:cNvPr id="146" name="Google Shape;146;g352df199654_0_580"/>
          <p:cNvPicPr preferRelativeResize="0"/>
          <p:nvPr/>
        </p:nvPicPr>
        <p:blipFill rotWithShape="1">
          <a:blip r:embed="rId3">
            <a:alphaModFix/>
          </a:blip>
          <a:srcRect b="24998" l="0" r="0" t="0"/>
          <a:stretch/>
        </p:blipFill>
        <p:spPr>
          <a:xfrm>
            <a:off x="10820400" y="6070600"/>
            <a:ext cx="1041400" cy="787401"/>
          </a:xfrm>
          <a:prstGeom prst="rect">
            <a:avLst/>
          </a:prstGeom>
          <a:noFill/>
          <a:ln>
            <a:noFill/>
          </a:ln>
        </p:spPr>
      </p:pic>
      <p:sp>
        <p:nvSpPr>
          <p:cNvPr id="147" name="Google Shape;147;g352df199654_0_580"/>
          <p:cNvSpPr txBox="1"/>
          <p:nvPr>
            <p:ph idx="1" type="body"/>
          </p:nvPr>
        </p:nvSpPr>
        <p:spPr>
          <a:xfrm>
            <a:off x="1127917" y="1541802"/>
            <a:ext cx="49041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accent4"/>
              </a:buClr>
              <a:buSzPts val="4334"/>
              <a:buNone/>
              <a:defRPr b="1" sz="4334">
                <a:solidFill>
                  <a:schemeClr val="accent4"/>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8" name="Google Shape;148;g352df199654_0_580"/>
          <p:cNvSpPr txBox="1"/>
          <p:nvPr>
            <p:ph idx="2" type="body"/>
          </p:nvPr>
        </p:nvSpPr>
        <p:spPr>
          <a:xfrm>
            <a:off x="1139515" y="4623808"/>
            <a:ext cx="3152400" cy="16035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lt2"/>
              </a:buClr>
              <a:buSzPts val="1467"/>
              <a:buNone/>
              <a:defRPr sz="14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9" name="Google Shape;149;g352df199654_0_580"/>
          <p:cNvSpPr txBox="1"/>
          <p:nvPr>
            <p:ph idx="3" type="body"/>
          </p:nvPr>
        </p:nvSpPr>
        <p:spPr>
          <a:xfrm>
            <a:off x="1127917" y="3884507"/>
            <a:ext cx="31641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accent4"/>
              </a:buClr>
              <a:buSzPts val="2667"/>
              <a:buNone/>
              <a:defRPr b="1" sz="2667">
                <a:solidFill>
                  <a:schemeClr val="accent4"/>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0" name="Google Shape;150;g352df199654_0_580"/>
          <p:cNvSpPr txBox="1"/>
          <p:nvPr>
            <p:ph idx="4" type="body"/>
          </p:nvPr>
        </p:nvSpPr>
        <p:spPr>
          <a:xfrm>
            <a:off x="4746315" y="4606874"/>
            <a:ext cx="3152400" cy="16035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lt2"/>
              </a:buClr>
              <a:buSzPts val="1467"/>
              <a:buNone/>
              <a:defRPr sz="14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1" name="Google Shape;151;g352df199654_0_580"/>
          <p:cNvSpPr txBox="1"/>
          <p:nvPr>
            <p:ph idx="5" type="body"/>
          </p:nvPr>
        </p:nvSpPr>
        <p:spPr>
          <a:xfrm>
            <a:off x="8488581" y="4589941"/>
            <a:ext cx="3152400" cy="16035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lt2"/>
              </a:buClr>
              <a:buSzPts val="1467"/>
              <a:buNone/>
              <a:defRPr sz="14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2" name="Google Shape;152;g352df199654_0_580"/>
          <p:cNvSpPr txBox="1"/>
          <p:nvPr>
            <p:ph idx="6" type="body"/>
          </p:nvPr>
        </p:nvSpPr>
        <p:spPr>
          <a:xfrm>
            <a:off x="4717784" y="3884507"/>
            <a:ext cx="31641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accent4"/>
              </a:buClr>
              <a:buSzPts val="2667"/>
              <a:buNone/>
              <a:defRPr b="1" sz="2667">
                <a:solidFill>
                  <a:schemeClr val="accent4"/>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3" name="Google Shape;153;g352df199654_0_580"/>
          <p:cNvSpPr txBox="1"/>
          <p:nvPr>
            <p:ph idx="7" type="body"/>
          </p:nvPr>
        </p:nvSpPr>
        <p:spPr>
          <a:xfrm>
            <a:off x="8460050" y="3867574"/>
            <a:ext cx="31641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accent4"/>
              </a:buClr>
              <a:buSzPts val="2667"/>
              <a:buNone/>
              <a:defRPr b="1" sz="2667">
                <a:solidFill>
                  <a:schemeClr val="accent4"/>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_SteelBlue">
  <p:cSld name="Quote_SteelBlue">
    <p:bg>
      <p:bgPr>
        <a:solidFill>
          <a:srgbClr val="0077A0"/>
        </a:solidFill>
      </p:bgPr>
    </p:bg>
    <p:spTree>
      <p:nvGrpSpPr>
        <p:cNvPr id="154" name="Shape 154"/>
        <p:cNvGrpSpPr/>
        <p:nvPr/>
      </p:nvGrpSpPr>
      <p:grpSpPr>
        <a:xfrm>
          <a:off x="0" y="0"/>
          <a:ext cx="0" cy="0"/>
          <a:chOff x="0" y="0"/>
          <a:chExt cx="0" cy="0"/>
        </a:xfrm>
      </p:grpSpPr>
      <p:pic>
        <p:nvPicPr>
          <p:cNvPr id="155" name="Google Shape;155;g352df199654_0_596"/>
          <p:cNvPicPr preferRelativeResize="0"/>
          <p:nvPr/>
        </p:nvPicPr>
        <p:blipFill rotWithShape="1">
          <a:blip r:embed="rId2">
            <a:alphaModFix/>
          </a:blip>
          <a:srcRect b="0" l="0" r="0" t="0"/>
          <a:stretch/>
        </p:blipFill>
        <p:spPr>
          <a:xfrm>
            <a:off x="5734424" y="1488780"/>
            <a:ext cx="723150" cy="499587"/>
          </a:xfrm>
          <a:prstGeom prst="rect">
            <a:avLst/>
          </a:prstGeom>
          <a:noFill/>
          <a:ln>
            <a:noFill/>
          </a:ln>
        </p:spPr>
      </p:pic>
      <p:pic>
        <p:nvPicPr>
          <p:cNvPr id="156" name="Google Shape;156;g352df199654_0_596"/>
          <p:cNvPicPr preferRelativeResize="0"/>
          <p:nvPr/>
        </p:nvPicPr>
        <p:blipFill rotWithShape="1">
          <a:blip r:embed="rId3">
            <a:alphaModFix/>
          </a:blip>
          <a:srcRect b="50000" l="0" r="0" t="0"/>
          <a:stretch/>
        </p:blipFill>
        <p:spPr>
          <a:xfrm>
            <a:off x="9583996" y="5978733"/>
            <a:ext cx="1758533" cy="879268"/>
          </a:xfrm>
          <a:prstGeom prst="rect">
            <a:avLst/>
          </a:prstGeom>
          <a:noFill/>
          <a:ln>
            <a:noFill/>
          </a:ln>
        </p:spPr>
      </p:pic>
      <p:pic>
        <p:nvPicPr>
          <p:cNvPr id="157" name="Google Shape;157;g352df199654_0_596"/>
          <p:cNvPicPr preferRelativeResize="0"/>
          <p:nvPr/>
        </p:nvPicPr>
        <p:blipFill rotWithShape="1">
          <a:blip r:embed="rId4">
            <a:alphaModFix/>
          </a:blip>
          <a:srcRect b="0" l="0" r="0" t="30704"/>
          <a:stretch/>
        </p:blipFill>
        <p:spPr>
          <a:xfrm>
            <a:off x="418023" y="-1"/>
            <a:ext cx="1845732" cy="1284833"/>
          </a:xfrm>
          <a:prstGeom prst="rect">
            <a:avLst/>
          </a:prstGeom>
          <a:noFill/>
          <a:ln>
            <a:noFill/>
          </a:ln>
        </p:spPr>
      </p:pic>
      <p:sp>
        <p:nvSpPr>
          <p:cNvPr id="158" name="Google Shape;158;g352df199654_0_596"/>
          <p:cNvSpPr txBox="1"/>
          <p:nvPr>
            <p:ph idx="1" type="body"/>
          </p:nvPr>
        </p:nvSpPr>
        <p:spPr>
          <a:xfrm>
            <a:off x="1474543" y="2286849"/>
            <a:ext cx="9243000" cy="2284200"/>
          </a:xfrm>
          <a:prstGeom prst="rect">
            <a:avLst/>
          </a:prstGeom>
          <a:noFill/>
          <a:ln>
            <a:noFill/>
          </a:ln>
        </p:spPr>
        <p:txBody>
          <a:bodyPr anchorCtr="0" anchor="t" bIns="45700" lIns="91425" spcFirstLastPara="1" rIns="91425" wrap="square" tIns="45700">
            <a:normAutofit/>
          </a:bodyPr>
          <a:lstStyle>
            <a:lvl1pPr indent="-228600" lvl="0" marL="457200" algn="ctr">
              <a:spcBef>
                <a:spcPts val="1067"/>
              </a:spcBef>
              <a:spcAft>
                <a:spcPts val="0"/>
              </a:spcAft>
              <a:buClr>
                <a:schemeClr val="lt2"/>
              </a:buClr>
              <a:buSzPts val="5334"/>
              <a:buNone/>
              <a:defRPr b="1" sz="5334">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9" name="Google Shape;159;g352df199654_0_596"/>
          <p:cNvSpPr txBox="1"/>
          <p:nvPr>
            <p:ph idx="2" type="body"/>
          </p:nvPr>
        </p:nvSpPr>
        <p:spPr>
          <a:xfrm>
            <a:off x="1474544" y="4834971"/>
            <a:ext cx="9243000" cy="534300"/>
          </a:xfrm>
          <a:prstGeom prst="rect">
            <a:avLst/>
          </a:prstGeom>
          <a:noFill/>
          <a:ln>
            <a:noFill/>
          </a:ln>
        </p:spPr>
        <p:txBody>
          <a:bodyPr anchorCtr="0" anchor="t" bIns="45700" lIns="91425" spcFirstLastPara="1" rIns="91425" wrap="square" tIns="45700">
            <a:normAutofit/>
          </a:bodyPr>
          <a:lstStyle>
            <a:lvl1pPr indent="-228600" lvl="0" marL="457200" algn="ctr">
              <a:spcBef>
                <a:spcPts val="373"/>
              </a:spcBef>
              <a:spcAft>
                <a:spcPts val="0"/>
              </a:spcAft>
              <a:buClr>
                <a:schemeClr val="lt2"/>
              </a:buClr>
              <a:buSzPts val="1867"/>
              <a:buNone/>
              <a:defRPr b="0" i="0" sz="1867">
                <a:solidFill>
                  <a:schemeClr val="lt2"/>
                </a:solidFill>
                <a:latin typeface="Arial"/>
                <a:ea typeface="Arial"/>
                <a:cs typeface="Arial"/>
                <a:sym typeface="Aria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List1_SteelBlue">
  <p:cSld name="BulletedList1_SteelBlue">
    <p:bg>
      <p:bgPr>
        <a:solidFill>
          <a:srgbClr val="0077A0"/>
        </a:solidFill>
      </p:bgPr>
    </p:bg>
    <p:spTree>
      <p:nvGrpSpPr>
        <p:cNvPr id="160" name="Shape 160"/>
        <p:cNvGrpSpPr/>
        <p:nvPr/>
      </p:nvGrpSpPr>
      <p:grpSpPr>
        <a:xfrm>
          <a:off x="0" y="0"/>
          <a:ext cx="0" cy="0"/>
          <a:chOff x="0" y="0"/>
          <a:chExt cx="0" cy="0"/>
        </a:xfrm>
      </p:grpSpPr>
      <p:pic>
        <p:nvPicPr>
          <p:cNvPr id="161" name="Google Shape;161;g352df199654_0_602"/>
          <p:cNvPicPr preferRelativeResize="0"/>
          <p:nvPr/>
        </p:nvPicPr>
        <p:blipFill rotWithShape="1">
          <a:blip r:embed="rId2">
            <a:alphaModFix/>
          </a:blip>
          <a:srcRect b="0" l="0" r="0" t="39878"/>
          <a:stretch/>
        </p:blipFill>
        <p:spPr>
          <a:xfrm>
            <a:off x="8460272" y="0"/>
            <a:ext cx="2590800" cy="1557636"/>
          </a:xfrm>
          <a:prstGeom prst="rect">
            <a:avLst/>
          </a:prstGeom>
          <a:noFill/>
          <a:ln>
            <a:noFill/>
          </a:ln>
        </p:spPr>
      </p:pic>
      <p:pic>
        <p:nvPicPr>
          <p:cNvPr id="162" name="Google Shape;162;g352df199654_0_602"/>
          <p:cNvPicPr preferRelativeResize="0"/>
          <p:nvPr/>
        </p:nvPicPr>
        <p:blipFill rotWithShape="1">
          <a:blip r:embed="rId3">
            <a:alphaModFix/>
          </a:blip>
          <a:srcRect b="0" l="65921" r="0" t="0"/>
          <a:stretch/>
        </p:blipFill>
        <p:spPr>
          <a:xfrm>
            <a:off x="0" y="4545640"/>
            <a:ext cx="554322" cy="1626560"/>
          </a:xfrm>
          <a:prstGeom prst="rect">
            <a:avLst/>
          </a:prstGeom>
          <a:noFill/>
          <a:ln>
            <a:noFill/>
          </a:ln>
        </p:spPr>
      </p:pic>
      <p:pic>
        <p:nvPicPr>
          <p:cNvPr id="163" name="Google Shape;163;g352df199654_0_602"/>
          <p:cNvPicPr preferRelativeResize="0"/>
          <p:nvPr/>
        </p:nvPicPr>
        <p:blipFill rotWithShape="1">
          <a:blip r:embed="rId4">
            <a:alphaModFix/>
          </a:blip>
          <a:srcRect b="0" l="0" r="0" t="0"/>
          <a:stretch/>
        </p:blipFill>
        <p:spPr>
          <a:xfrm rot="10800000">
            <a:off x="7089501" y="2612489"/>
            <a:ext cx="95035" cy="157735"/>
          </a:xfrm>
          <a:prstGeom prst="rect">
            <a:avLst/>
          </a:prstGeom>
          <a:noFill/>
          <a:ln>
            <a:noFill/>
          </a:ln>
        </p:spPr>
      </p:pic>
      <p:grpSp>
        <p:nvGrpSpPr>
          <p:cNvPr id="164" name="Google Shape;164;g352df199654_0_602"/>
          <p:cNvGrpSpPr/>
          <p:nvPr/>
        </p:nvGrpSpPr>
        <p:grpSpPr>
          <a:xfrm>
            <a:off x="10295571" y="508246"/>
            <a:ext cx="1006773" cy="1011286"/>
            <a:chOff x="1813" y="0"/>
            <a:chExt cx="809173" cy="812800"/>
          </a:xfrm>
        </p:grpSpPr>
        <p:sp>
          <p:nvSpPr>
            <p:cNvPr id="165" name="Google Shape;165;g352df199654_0_602"/>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47625">
              <a:solidFill>
                <a:srgbClr val="EE3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352df199654_0_602"/>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00833"/>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pic>
        <p:nvPicPr>
          <p:cNvPr id="167" name="Google Shape;167;g352df199654_0_602"/>
          <p:cNvPicPr preferRelativeResize="0"/>
          <p:nvPr/>
        </p:nvPicPr>
        <p:blipFill rotWithShape="1">
          <a:blip r:embed="rId4">
            <a:alphaModFix/>
          </a:blip>
          <a:srcRect b="0" l="0" r="0" t="0"/>
          <a:stretch/>
        </p:blipFill>
        <p:spPr>
          <a:xfrm rot="10800000">
            <a:off x="7089501" y="3890310"/>
            <a:ext cx="95035" cy="157736"/>
          </a:xfrm>
          <a:prstGeom prst="rect">
            <a:avLst/>
          </a:prstGeom>
          <a:noFill/>
          <a:ln>
            <a:noFill/>
          </a:ln>
        </p:spPr>
      </p:pic>
      <p:pic>
        <p:nvPicPr>
          <p:cNvPr id="168" name="Google Shape;168;g352df199654_0_602"/>
          <p:cNvPicPr preferRelativeResize="0"/>
          <p:nvPr/>
        </p:nvPicPr>
        <p:blipFill rotWithShape="1">
          <a:blip r:embed="rId4">
            <a:alphaModFix/>
          </a:blip>
          <a:srcRect b="0" l="0" r="0" t="0"/>
          <a:stretch/>
        </p:blipFill>
        <p:spPr>
          <a:xfrm rot="10800000">
            <a:off x="7089501" y="5145538"/>
            <a:ext cx="95035" cy="157736"/>
          </a:xfrm>
          <a:prstGeom prst="rect">
            <a:avLst/>
          </a:prstGeom>
          <a:noFill/>
          <a:ln>
            <a:noFill/>
          </a:ln>
        </p:spPr>
      </p:pic>
      <p:sp>
        <p:nvSpPr>
          <p:cNvPr id="169" name="Google Shape;169;g352df199654_0_602"/>
          <p:cNvSpPr txBox="1"/>
          <p:nvPr>
            <p:ph idx="1" type="body"/>
          </p:nvPr>
        </p:nvSpPr>
        <p:spPr>
          <a:xfrm>
            <a:off x="1140928" y="1403664"/>
            <a:ext cx="5328300" cy="13524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lt2"/>
              </a:buClr>
              <a:buSzPts val="4334"/>
              <a:buNone/>
              <a:defRPr b="1" sz="4334">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0" name="Google Shape;170;g352df199654_0_602"/>
          <p:cNvSpPr txBox="1"/>
          <p:nvPr>
            <p:ph idx="2" type="body"/>
          </p:nvPr>
        </p:nvSpPr>
        <p:spPr>
          <a:xfrm>
            <a:off x="1137396" y="2979775"/>
            <a:ext cx="38505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lt2"/>
              </a:buClr>
              <a:buSzPts val="1867"/>
              <a:buNone/>
              <a:defRPr sz="18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1" name="Google Shape;171;g352df199654_0_602"/>
          <p:cNvSpPr txBox="1"/>
          <p:nvPr>
            <p:ph idx="3" type="body"/>
          </p:nvPr>
        </p:nvSpPr>
        <p:spPr>
          <a:xfrm>
            <a:off x="7385796" y="2522575"/>
            <a:ext cx="3850500" cy="11604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lt2"/>
              </a:buClr>
              <a:buSzPts val="1467"/>
              <a:buNone/>
              <a:defRPr sz="14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2" name="Google Shape;172;g352df199654_0_602"/>
          <p:cNvSpPr txBox="1"/>
          <p:nvPr>
            <p:ph idx="4" type="body"/>
          </p:nvPr>
        </p:nvSpPr>
        <p:spPr>
          <a:xfrm>
            <a:off x="7385796" y="3801042"/>
            <a:ext cx="3850500" cy="11604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lt2"/>
              </a:buClr>
              <a:buSzPts val="1467"/>
              <a:buNone/>
              <a:defRPr sz="14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3" name="Google Shape;173;g352df199654_0_602"/>
          <p:cNvSpPr txBox="1"/>
          <p:nvPr>
            <p:ph idx="5" type="body"/>
          </p:nvPr>
        </p:nvSpPr>
        <p:spPr>
          <a:xfrm>
            <a:off x="7385796" y="5079508"/>
            <a:ext cx="3850500" cy="11604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lt2"/>
              </a:buClr>
              <a:buSzPts val="1467"/>
              <a:buNone/>
              <a:defRPr sz="14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List2_SteelBlue">
  <p:cSld name="BulletedList2_SteelBlue">
    <p:bg>
      <p:bgPr>
        <a:solidFill>
          <a:srgbClr val="0077A0"/>
        </a:solidFill>
      </p:bgPr>
    </p:bg>
    <p:spTree>
      <p:nvGrpSpPr>
        <p:cNvPr id="174" name="Shape 174"/>
        <p:cNvGrpSpPr/>
        <p:nvPr/>
      </p:nvGrpSpPr>
      <p:grpSpPr>
        <a:xfrm>
          <a:off x="0" y="0"/>
          <a:ext cx="0" cy="0"/>
          <a:chOff x="0" y="0"/>
          <a:chExt cx="0" cy="0"/>
        </a:xfrm>
      </p:grpSpPr>
      <p:pic>
        <p:nvPicPr>
          <p:cNvPr id="175" name="Google Shape;175;g352df199654_0_616"/>
          <p:cNvPicPr preferRelativeResize="0"/>
          <p:nvPr/>
        </p:nvPicPr>
        <p:blipFill rotWithShape="1">
          <a:blip r:embed="rId2">
            <a:alphaModFix/>
          </a:blip>
          <a:srcRect b="0" l="0" r="0" t="39878"/>
          <a:stretch/>
        </p:blipFill>
        <p:spPr>
          <a:xfrm>
            <a:off x="8460272" y="0"/>
            <a:ext cx="2590800" cy="1557636"/>
          </a:xfrm>
          <a:prstGeom prst="rect">
            <a:avLst/>
          </a:prstGeom>
          <a:noFill/>
          <a:ln>
            <a:noFill/>
          </a:ln>
        </p:spPr>
      </p:pic>
      <p:pic>
        <p:nvPicPr>
          <p:cNvPr id="176" name="Google Shape;176;g352df199654_0_616"/>
          <p:cNvPicPr preferRelativeResize="0"/>
          <p:nvPr/>
        </p:nvPicPr>
        <p:blipFill rotWithShape="1">
          <a:blip r:embed="rId3">
            <a:alphaModFix/>
          </a:blip>
          <a:srcRect b="0" l="65921" r="0" t="0"/>
          <a:stretch/>
        </p:blipFill>
        <p:spPr>
          <a:xfrm>
            <a:off x="0" y="4545640"/>
            <a:ext cx="554322" cy="1626560"/>
          </a:xfrm>
          <a:prstGeom prst="rect">
            <a:avLst/>
          </a:prstGeom>
          <a:noFill/>
          <a:ln>
            <a:noFill/>
          </a:ln>
        </p:spPr>
      </p:pic>
      <p:grpSp>
        <p:nvGrpSpPr>
          <p:cNvPr id="177" name="Google Shape;177;g352df199654_0_616"/>
          <p:cNvGrpSpPr/>
          <p:nvPr/>
        </p:nvGrpSpPr>
        <p:grpSpPr>
          <a:xfrm>
            <a:off x="10295571" y="508246"/>
            <a:ext cx="1006773" cy="1011286"/>
            <a:chOff x="1813" y="0"/>
            <a:chExt cx="809173" cy="812800"/>
          </a:xfrm>
        </p:grpSpPr>
        <p:sp>
          <p:nvSpPr>
            <p:cNvPr id="178" name="Google Shape;178;g352df199654_0_616"/>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47625">
              <a:solidFill>
                <a:srgbClr val="EE3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352df199654_0_616"/>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00833"/>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sp>
        <p:nvSpPr>
          <p:cNvPr id="180" name="Google Shape;180;g352df199654_0_616"/>
          <p:cNvSpPr txBox="1"/>
          <p:nvPr>
            <p:ph idx="1" type="body"/>
          </p:nvPr>
        </p:nvSpPr>
        <p:spPr>
          <a:xfrm>
            <a:off x="1140928" y="1403664"/>
            <a:ext cx="5328300" cy="13524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lt2"/>
              </a:buClr>
              <a:buSzPts val="4334"/>
              <a:buNone/>
              <a:defRPr b="1" sz="4334">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1" name="Google Shape;181;g352df199654_0_616"/>
          <p:cNvSpPr txBox="1"/>
          <p:nvPr>
            <p:ph idx="2" type="body"/>
          </p:nvPr>
        </p:nvSpPr>
        <p:spPr>
          <a:xfrm>
            <a:off x="1137396" y="2979775"/>
            <a:ext cx="38505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lt2"/>
              </a:buClr>
              <a:buSzPts val="1867"/>
              <a:buNone/>
              <a:defRPr sz="18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2" name="Google Shape;182;g352df199654_0_616"/>
          <p:cNvSpPr txBox="1"/>
          <p:nvPr>
            <p:ph idx="3" type="body"/>
          </p:nvPr>
        </p:nvSpPr>
        <p:spPr>
          <a:xfrm>
            <a:off x="7385796" y="2522575"/>
            <a:ext cx="3850500" cy="1160400"/>
          </a:xfrm>
          <a:prstGeom prst="rect">
            <a:avLst/>
          </a:prstGeom>
          <a:noFill/>
          <a:ln>
            <a:noFill/>
          </a:ln>
        </p:spPr>
        <p:txBody>
          <a:bodyPr anchorCtr="0" anchor="t" bIns="45700" lIns="91425" spcFirstLastPara="1" rIns="91425" wrap="square" tIns="45700">
            <a:normAutofit/>
          </a:bodyPr>
          <a:lstStyle>
            <a:lvl1pPr indent="-321754" lvl="0" marL="457200" algn="l">
              <a:spcBef>
                <a:spcPts val="293"/>
              </a:spcBef>
              <a:spcAft>
                <a:spcPts val="0"/>
              </a:spcAft>
              <a:buClr>
                <a:schemeClr val="lt2"/>
              </a:buClr>
              <a:buSzPts val="1467"/>
              <a:buFont typeface="Arial"/>
              <a:buChar char="•"/>
              <a:defRPr sz="14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3" name="Google Shape;183;g352df199654_0_616"/>
          <p:cNvSpPr txBox="1"/>
          <p:nvPr>
            <p:ph idx="4" type="body"/>
          </p:nvPr>
        </p:nvSpPr>
        <p:spPr>
          <a:xfrm>
            <a:off x="7385796" y="3801042"/>
            <a:ext cx="3850500" cy="1160400"/>
          </a:xfrm>
          <a:prstGeom prst="rect">
            <a:avLst/>
          </a:prstGeom>
          <a:noFill/>
          <a:ln>
            <a:noFill/>
          </a:ln>
        </p:spPr>
        <p:txBody>
          <a:bodyPr anchorCtr="0" anchor="t" bIns="45700" lIns="91425" spcFirstLastPara="1" rIns="91425" wrap="square" tIns="45700">
            <a:normAutofit/>
          </a:bodyPr>
          <a:lstStyle>
            <a:lvl1pPr indent="-321754" lvl="0" marL="457200" algn="l">
              <a:spcBef>
                <a:spcPts val="293"/>
              </a:spcBef>
              <a:spcAft>
                <a:spcPts val="0"/>
              </a:spcAft>
              <a:buClr>
                <a:schemeClr val="lt2"/>
              </a:buClr>
              <a:buSzPts val="1467"/>
              <a:buFont typeface="Arial"/>
              <a:buChar char="•"/>
              <a:defRPr sz="14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4" name="Google Shape;184;g352df199654_0_616"/>
          <p:cNvSpPr txBox="1"/>
          <p:nvPr>
            <p:ph idx="5" type="body"/>
          </p:nvPr>
        </p:nvSpPr>
        <p:spPr>
          <a:xfrm>
            <a:off x="7385796" y="5079508"/>
            <a:ext cx="3850500" cy="1160400"/>
          </a:xfrm>
          <a:prstGeom prst="rect">
            <a:avLst/>
          </a:prstGeom>
          <a:noFill/>
          <a:ln>
            <a:noFill/>
          </a:ln>
        </p:spPr>
        <p:txBody>
          <a:bodyPr anchorCtr="0" anchor="t" bIns="45700" lIns="91425" spcFirstLastPara="1" rIns="91425" wrap="square" tIns="45700">
            <a:normAutofit/>
          </a:bodyPr>
          <a:lstStyle>
            <a:lvl1pPr indent="-321754" lvl="0" marL="457200" algn="l">
              <a:spcBef>
                <a:spcPts val="293"/>
              </a:spcBef>
              <a:spcAft>
                <a:spcPts val="0"/>
              </a:spcAft>
              <a:buClr>
                <a:schemeClr val="lt2"/>
              </a:buClr>
              <a:buSzPts val="1467"/>
              <a:buFont typeface="Arial"/>
              <a:buChar char="•"/>
              <a:defRPr sz="14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WithPhoto2_SteelBlue">
  <p:cSld name="ContentWithPhoto2_SteelBlue">
    <p:bg>
      <p:bgPr>
        <a:solidFill>
          <a:srgbClr val="0077A0"/>
        </a:solidFill>
      </p:bgPr>
    </p:bg>
    <p:spTree>
      <p:nvGrpSpPr>
        <p:cNvPr id="185" name="Shape 185"/>
        <p:cNvGrpSpPr/>
        <p:nvPr/>
      </p:nvGrpSpPr>
      <p:grpSpPr>
        <a:xfrm>
          <a:off x="0" y="0"/>
          <a:ext cx="0" cy="0"/>
          <a:chOff x="0" y="0"/>
          <a:chExt cx="0" cy="0"/>
        </a:xfrm>
      </p:grpSpPr>
      <p:pic>
        <p:nvPicPr>
          <p:cNvPr id="186" name="Google Shape;186;g352df199654_0_627"/>
          <p:cNvPicPr preferRelativeResize="0"/>
          <p:nvPr/>
        </p:nvPicPr>
        <p:blipFill rotWithShape="1">
          <a:blip r:embed="rId2">
            <a:alphaModFix/>
          </a:blip>
          <a:srcRect b="0" l="0" r="0" t="65379"/>
          <a:stretch/>
        </p:blipFill>
        <p:spPr>
          <a:xfrm>
            <a:off x="5753138" y="0"/>
            <a:ext cx="2492834" cy="863012"/>
          </a:xfrm>
          <a:prstGeom prst="rect">
            <a:avLst/>
          </a:prstGeom>
          <a:noFill/>
          <a:ln>
            <a:noFill/>
          </a:ln>
        </p:spPr>
      </p:pic>
      <p:sp>
        <p:nvSpPr>
          <p:cNvPr id="187" name="Google Shape;187;g352df199654_0_627"/>
          <p:cNvSpPr txBox="1"/>
          <p:nvPr/>
        </p:nvSpPr>
        <p:spPr>
          <a:xfrm>
            <a:off x="9752958" y="6267009"/>
            <a:ext cx="821700" cy="821700"/>
          </a:xfrm>
          <a:prstGeom prst="rect">
            <a:avLst/>
          </a:prstGeom>
          <a:noFill/>
          <a:ln>
            <a:noFill/>
          </a:ln>
        </p:spPr>
        <p:txBody>
          <a:bodyPr anchorCtr="0" anchor="ctr" bIns="33850" lIns="33850" spcFirstLastPara="1" rIns="33850" wrap="square" tIns="33850">
            <a:noAutofit/>
          </a:bodyPr>
          <a:lstStyle/>
          <a:p>
            <a:pPr indent="0" lvl="0" marL="0" marR="0" rtl="0" algn="ctr">
              <a:lnSpc>
                <a:spcPct val="100833"/>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nvGrpSpPr>
          <p:cNvPr id="188" name="Google Shape;188;g352df199654_0_627"/>
          <p:cNvGrpSpPr/>
          <p:nvPr/>
        </p:nvGrpSpPr>
        <p:grpSpPr>
          <a:xfrm>
            <a:off x="6888519" y="1145352"/>
            <a:ext cx="4607350" cy="4628002"/>
            <a:chOff x="1813" y="0"/>
            <a:chExt cx="809173" cy="812800"/>
          </a:xfrm>
        </p:grpSpPr>
        <p:sp>
          <p:nvSpPr>
            <p:cNvPr id="189" name="Google Shape;189;g352df199654_0_627"/>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352df199654_0_627"/>
            <p:cNvSpPr txBox="1"/>
            <p:nvPr/>
          </p:nvSpPr>
          <p:spPr>
            <a:xfrm>
              <a:off x="76200" y="57150"/>
              <a:ext cx="660300" cy="679500"/>
            </a:xfrm>
            <a:prstGeom prst="rect">
              <a:avLst/>
            </a:prstGeom>
            <a:noFill/>
            <a:ln>
              <a:noFill/>
            </a:ln>
          </p:spPr>
          <p:txBody>
            <a:bodyPr anchorCtr="0" anchor="ctr" bIns="10100" lIns="10100" spcFirstLastPara="1" rIns="10100" wrap="square" tIns="10100">
              <a:noAutofit/>
            </a:bodyPr>
            <a:lstStyle/>
            <a:p>
              <a:pPr indent="0" lvl="0" marL="0" marR="0" rtl="0" algn="ctr">
                <a:lnSpc>
                  <a:spcPct val="17000"/>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pic>
        <p:nvPicPr>
          <p:cNvPr id="191" name="Google Shape;191;g352df199654_0_627"/>
          <p:cNvPicPr preferRelativeResize="0"/>
          <p:nvPr/>
        </p:nvPicPr>
        <p:blipFill rotWithShape="1">
          <a:blip r:embed="rId3">
            <a:alphaModFix/>
          </a:blip>
          <a:srcRect b="21734" l="0" r="0" t="0"/>
          <a:stretch/>
        </p:blipFill>
        <p:spPr>
          <a:xfrm>
            <a:off x="10454471" y="6016213"/>
            <a:ext cx="1041401" cy="821673"/>
          </a:xfrm>
          <a:prstGeom prst="rect">
            <a:avLst/>
          </a:prstGeom>
          <a:noFill/>
          <a:ln>
            <a:noFill/>
          </a:ln>
        </p:spPr>
      </p:pic>
      <p:sp>
        <p:nvSpPr>
          <p:cNvPr id="192" name="Google Shape;192;g352df199654_0_627"/>
          <p:cNvSpPr txBox="1"/>
          <p:nvPr>
            <p:ph idx="1" type="body"/>
          </p:nvPr>
        </p:nvSpPr>
        <p:spPr>
          <a:xfrm>
            <a:off x="1140928" y="1403664"/>
            <a:ext cx="5328300" cy="13524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lt2"/>
              </a:buClr>
              <a:buSzPts val="4334"/>
              <a:buNone/>
              <a:defRPr b="1" sz="4334">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3" name="Google Shape;193;g352df199654_0_627"/>
          <p:cNvSpPr txBox="1"/>
          <p:nvPr>
            <p:ph idx="2" type="body"/>
          </p:nvPr>
        </p:nvSpPr>
        <p:spPr>
          <a:xfrm>
            <a:off x="1137395" y="2979775"/>
            <a:ext cx="53784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lt2"/>
              </a:buClr>
              <a:buSzPts val="1867"/>
              <a:buNone/>
              <a:defRPr sz="18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4" name="Google Shape;194;g352df199654_0_627"/>
          <p:cNvSpPr/>
          <p:nvPr>
            <p:ph idx="3" type="pic"/>
          </p:nvPr>
        </p:nvSpPr>
        <p:spPr>
          <a:xfrm>
            <a:off x="7227211" y="1494370"/>
            <a:ext cx="3930000" cy="39300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9"/>
          <p:cNvSpPr txBox="1"/>
          <p:nvPr>
            <p:ph type="title"/>
          </p:nvPr>
        </p:nvSpPr>
        <p:spPr>
          <a:xfrm>
            <a:off x="609600" y="457200"/>
            <a:ext cx="10972800" cy="960438"/>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244061"/>
              </a:buClr>
              <a:buSzPts val="3600"/>
              <a:buFont typeface="Helvetica Neue"/>
              <a:buNone/>
              <a:defRPr b="0" i="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9"/>
          <p:cNvSpPr txBox="1"/>
          <p:nvPr>
            <p:ph idx="1" type="body"/>
          </p:nvPr>
        </p:nvSpPr>
        <p:spPr>
          <a:xfrm>
            <a:off x="609600" y="1600201"/>
            <a:ext cx="10972800" cy="43434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640"/>
              </a:spcBef>
              <a:spcAft>
                <a:spcPts val="0"/>
              </a:spcAft>
              <a:buClr>
                <a:srgbClr val="C9961E"/>
              </a:buClr>
              <a:buSzPts val="3200"/>
              <a:buFont typeface="Arial"/>
              <a:buChar char="•"/>
              <a:defRPr b="0" i="0">
                <a:solidFill>
                  <a:srgbClr val="17365D"/>
                </a:solidFill>
                <a:latin typeface="Calibri"/>
                <a:ea typeface="Calibri"/>
                <a:cs typeface="Calibri"/>
                <a:sym typeface="Calibri"/>
              </a:defRPr>
            </a:lvl1pPr>
            <a:lvl2pPr indent="-406400" lvl="1" marL="914400" algn="l">
              <a:lnSpc>
                <a:spcPct val="90000"/>
              </a:lnSpc>
              <a:spcBef>
                <a:spcPts val="560"/>
              </a:spcBef>
              <a:spcAft>
                <a:spcPts val="0"/>
              </a:spcAft>
              <a:buClr>
                <a:srgbClr val="C9961E"/>
              </a:buClr>
              <a:buSzPts val="2800"/>
              <a:buFont typeface="NTR"/>
              <a:buChar char="-"/>
              <a:defRPr>
                <a:solidFill>
                  <a:srgbClr val="17365D"/>
                </a:solidFill>
                <a:latin typeface="Helvetica Neue"/>
                <a:ea typeface="Helvetica Neue"/>
                <a:cs typeface="Helvetica Neue"/>
                <a:sym typeface="Helvetica Neue"/>
              </a:defRPr>
            </a:lvl2pPr>
            <a:lvl3pPr indent="-381000" lvl="2" marL="1371600" algn="l">
              <a:lnSpc>
                <a:spcPct val="90000"/>
              </a:lnSpc>
              <a:spcBef>
                <a:spcPts val="480"/>
              </a:spcBef>
              <a:spcAft>
                <a:spcPts val="0"/>
              </a:spcAft>
              <a:buClr>
                <a:srgbClr val="C9961E"/>
              </a:buClr>
              <a:buSzPts val="2400"/>
              <a:buFont typeface="Noto Sans Symbols"/>
              <a:buChar char="▪"/>
              <a:defRPr>
                <a:solidFill>
                  <a:srgbClr val="17365D"/>
                </a:solidFill>
                <a:latin typeface="Helvetica Neue"/>
                <a:ea typeface="Helvetica Neue"/>
                <a:cs typeface="Helvetica Neue"/>
                <a:sym typeface="Helvetica Neue"/>
              </a:defRPr>
            </a:lvl3pPr>
            <a:lvl4pPr indent="-355600" lvl="3" marL="1828800" algn="l">
              <a:lnSpc>
                <a:spcPct val="90000"/>
              </a:lnSpc>
              <a:spcBef>
                <a:spcPts val="400"/>
              </a:spcBef>
              <a:spcAft>
                <a:spcPts val="0"/>
              </a:spcAft>
              <a:buClr>
                <a:srgbClr val="C9961E"/>
              </a:buClr>
              <a:buSzPts val="2000"/>
              <a:buFont typeface="Arial"/>
              <a:buChar char="•"/>
              <a:defRPr>
                <a:solidFill>
                  <a:srgbClr val="17365D"/>
                </a:solidFill>
                <a:latin typeface="Helvetica Neue"/>
                <a:ea typeface="Helvetica Neue"/>
                <a:cs typeface="Helvetica Neue"/>
                <a:sym typeface="Helvetica Neue"/>
              </a:defRPr>
            </a:lvl4pPr>
            <a:lvl5pPr indent="-355600" lvl="4" marL="2286000" algn="l">
              <a:lnSpc>
                <a:spcPct val="90000"/>
              </a:lnSpc>
              <a:spcBef>
                <a:spcPts val="400"/>
              </a:spcBef>
              <a:spcAft>
                <a:spcPts val="0"/>
              </a:spcAft>
              <a:buClr>
                <a:srgbClr val="C9961E"/>
              </a:buClr>
              <a:buSzPts val="2000"/>
              <a:buFont typeface="NTR"/>
              <a:buChar char="-"/>
              <a:defRPr>
                <a:solidFill>
                  <a:srgbClr val="17365D"/>
                </a:solidFill>
                <a:latin typeface="Helvetica Neue"/>
                <a:ea typeface="Helvetica Neue"/>
                <a:cs typeface="Helvetica Neue"/>
                <a:sym typeface="Helvetica Neu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 name="Google Shape;22;p9"/>
          <p:cNvSpPr txBox="1"/>
          <p:nvPr>
            <p:ph idx="11" type="ftr"/>
          </p:nvPr>
        </p:nvSpPr>
        <p:spPr>
          <a:xfrm>
            <a:off x="5196905" y="6289227"/>
            <a:ext cx="4759895"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3" name="Google Shape;23;p9"/>
          <p:cNvSpPr txBox="1"/>
          <p:nvPr>
            <p:ph idx="12" type="sldNum"/>
          </p:nvPr>
        </p:nvSpPr>
        <p:spPr>
          <a:xfrm>
            <a:off x="10390048" y="6305279"/>
            <a:ext cx="1192352"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4" name="Google Shape;24;p9"/>
          <p:cNvSpPr/>
          <p:nvPr/>
        </p:nvSpPr>
        <p:spPr>
          <a:xfrm>
            <a:off x="0" y="0"/>
            <a:ext cx="12192000" cy="381000"/>
          </a:xfrm>
          <a:prstGeom prst="rect">
            <a:avLst/>
          </a:prstGeom>
          <a:solidFill>
            <a:srgbClr val="1736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25" name="Google Shape;25;p9"/>
          <p:cNvCxnSpPr/>
          <p:nvPr/>
        </p:nvCxnSpPr>
        <p:spPr>
          <a:xfrm>
            <a:off x="203200" y="6019800"/>
            <a:ext cx="11684000" cy="0"/>
          </a:xfrm>
          <a:prstGeom prst="straightConnector1">
            <a:avLst/>
          </a:prstGeom>
          <a:noFill/>
          <a:ln cap="flat" cmpd="sng" w="9525">
            <a:solidFill>
              <a:srgbClr val="A5A5A5"/>
            </a:solidFill>
            <a:prstDash val="solid"/>
            <a:round/>
            <a:headEnd len="sm" w="sm" type="none"/>
            <a:tailEnd len="sm" w="sm" type="none"/>
          </a:ln>
        </p:spPr>
      </p:cxnSp>
      <p:pic>
        <p:nvPicPr>
          <p:cNvPr id="26" name="Google Shape;26;p9"/>
          <p:cNvPicPr preferRelativeResize="0"/>
          <p:nvPr/>
        </p:nvPicPr>
        <p:blipFill rotWithShape="1">
          <a:blip r:embed="rId2">
            <a:alphaModFix/>
          </a:blip>
          <a:srcRect b="0" l="0" r="0" t="0"/>
          <a:stretch/>
        </p:blipFill>
        <p:spPr>
          <a:xfrm>
            <a:off x="186784" y="6180999"/>
            <a:ext cx="2417536" cy="53910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WithPhoto3_SteelBlue">
  <p:cSld name="ContentWithPhoto3_SteelBlue">
    <p:bg>
      <p:bgPr>
        <a:solidFill>
          <a:srgbClr val="0077A0"/>
        </a:solidFill>
      </p:bgPr>
    </p:bg>
    <p:spTree>
      <p:nvGrpSpPr>
        <p:cNvPr id="195" name="Shape 195"/>
        <p:cNvGrpSpPr/>
        <p:nvPr/>
      </p:nvGrpSpPr>
      <p:grpSpPr>
        <a:xfrm>
          <a:off x="0" y="0"/>
          <a:ext cx="0" cy="0"/>
          <a:chOff x="0" y="0"/>
          <a:chExt cx="0" cy="0"/>
        </a:xfrm>
      </p:grpSpPr>
      <p:pic>
        <p:nvPicPr>
          <p:cNvPr id="196" name="Google Shape;196;g352df199654_0_637"/>
          <p:cNvPicPr preferRelativeResize="0"/>
          <p:nvPr/>
        </p:nvPicPr>
        <p:blipFill rotWithShape="1">
          <a:blip r:embed="rId2">
            <a:alphaModFix/>
          </a:blip>
          <a:srcRect b="36220" l="0" r="0" t="0"/>
          <a:stretch/>
        </p:blipFill>
        <p:spPr>
          <a:xfrm>
            <a:off x="5267225" y="5800825"/>
            <a:ext cx="1657551" cy="1057175"/>
          </a:xfrm>
          <a:prstGeom prst="rect">
            <a:avLst/>
          </a:prstGeom>
          <a:noFill/>
          <a:ln>
            <a:noFill/>
          </a:ln>
        </p:spPr>
      </p:pic>
      <p:pic>
        <p:nvPicPr>
          <p:cNvPr id="197" name="Google Shape;197;g352df199654_0_637"/>
          <p:cNvPicPr preferRelativeResize="0"/>
          <p:nvPr/>
        </p:nvPicPr>
        <p:blipFill rotWithShape="1">
          <a:blip r:embed="rId3">
            <a:alphaModFix/>
          </a:blip>
          <a:srcRect b="0" l="0" r="0" t="31450"/>
          <a:stretch/>
        </p:blipFill>
        <p:spPr>
          <a:xfrm>
            <a:off x="4225825" y="0"/>
            <a:ext cx="1041401" cy="719667"/>
          </a:xfrm>
          <a:prstGeom prst="rect">
            <a:avLst/>
          </a:prstGeom>
          <a:noFill/>
          <a:ln>
            <a:noFill/>
          </a:ln>
        </p:spPr>
      </p:pic>
      <p:sp>
        <p:nvSpPr>
          <p:cNvPr id="198" name="Google Shape;198;g352df199654_0_637"/>
          <p:cNvSpPr txBox="1"/>
          <p:nvPr>
            <p:ph idx="1" type="body"/>
          </p:nvPr>
        </p:nvSpPr>
        <p:spPr>
          <a:xfrm>
            <a:off x="562333" y="1348158"/>
            <a:ext cx="5328300" cy="13524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lt2"/>
              </a:buClr>
              <a:buSzPts val="4334"/>
              <a:buNone/>
              <a:defRPr b="1" sz="4334">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9" name="Google Shape;199;g352df199654_0_637"/>
          <p:cNvSpPr txBox="1"/>
          <p:nvPr>
            <p:ph idx="2" type="body"/>
          </p:nvPr>
        </p:nvSpPr>
        <p:spPr>
          <a:xfrm>
            <a:off x="558800" y="2924269"/>
            <a:ext cx="5328300" cy="27399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lt2"/>
              </a:buClr>
              <a:buSzPts val="1867"/>
              <a:buNone/>
              <a:defRPr sz="18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0" name="Google Shape;200;g352df199654_0_637"/>
          <p:cNvSpPr/>
          <p:nvPr>
            <p:ph idx="3" type="pic"/>
          </p:nvPr>
        </p:nvSpPr>
        <p:spPr>
          <a:xfrm>
            <a:off x="6197600" y="0"/>
            <a:ext cx="5994300" cy="68580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_SteelBlue">
  <p:cSld name="Comparison_SteelBlue">
    <p:bg>
      <p:bgPr>
        <a:solidFill>
          <a:srgbClr val="0077A0"/>
        </a:solidFill>
      </p:bgPr>
    </p:bg>
    <p:spTree>
      <p:nvGrpSpPr>
        <p:cNvPr id="201" name="Shape 201"/>
        <p:cNvGrpSpPr/>
        <p:nvPr/>
      </p:nvGrpSpPr>
      <p:grpSpPr>
        <a:xfrm>
          <a:off x="0" y="0"/>
          <a:ext cx="0" cy="0"/>
          <a:chOff x="0" y="0"/>
          <a:chExt cx="0" cy="0"/>
        </a:xfrm>
      </p:grpSpPr>
      <p:pic>
        <p:nvPicPr>
          <p:cNvPr id="202" name="Google Shape;202;g352df199654_0_643"/>
          <p:cNvPicPr preferRelativeResize="0"/>
          <p:nvPr/>
        </p:nvPicPr>
        <p:blipFill rotWithShape="1">
          <a:blip r:embed="rId2">
            <a:alphaModFix/>
          </a:blip>
          <a:srcRect b="0" l="0" r="0" t="54054"/>
          <a:stretch/>
        </p:blipFill>
        <p:spPr>
          <a:xfrm>
            <a:off x="7768027" y="1"/>
            <a:ext cx="2492834" cy="1145351"/>
          </a:xfrm>
          <a:prstGeom prst="rect">
            <a:avLst/>
          </a:prstGeom>
          <a:noFill/>
          <a:ln>
            <a:noFill/>
          </a:ln>
        </p:spPr>
      </p:pic>
      <p:sp>
        <p:nvSpPr>
          <p:cNvPr id="203" name="Google Shape;203;g352df199654_0_643"/>
          <p:cNvSpPr txBox="1"/>
          <p:nvPr/>
        </p:nvSpPr>
        <p:spPr>
          <a:xfrm>
            <a:off x="11601009" y="1112577"/>
            <a:ext cx="821700" cy="821700"/>
          </a:xfrm>
          <a:prstGeom prst="rect">
            <a:avLst/>
          </a:prstGeom>
          <a:noFill/>
          <a:ln>
            <a:noFill/>
          </a:ln>
        </p:spPr>
        <p:txBody>
          <a:bodyPr anchorCtr="0" anchor="ctr" bIns="33850" lIns="33850" spcFirstLastPara="1" rIns="33850" wrap="square" tIns="33850">
            <a:noAutofit/>
          </a:bodyPr>
          <a:lstStyle/>
          <a:p>
            <a:pPr indent="0" lvl="0" marL="0" marR="0" rtl="0" algn="ctr">
              <a:lnSpc>
                <a:spcPct val="100833"/>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pic>
        <p:nvPicPr>
          <p:cNvPr id="204" name="Google Shape;204;g352df199654_0_643"/>
          <p:cNvPicPr preferRelativeResize="0"/>
          <p:nvPr/>
        </p:nvPicPr>
        <p:blipFill rotWithShape="1">
          <a:blip r:embed="rId3">
            <a:alphaModFix/>
          </a:blip>
          <a:srcRect b="0" l="0" r="25810" t="0"/>
          <a:stretch/>
        </p:blipFill>
        <p:spPr>
          <a:xfrm>
            <a:off x="11419381" y="620418"/>
            <a:ext cx="772620" cy="1049866"/>
          </a:xfrm>
          <a:prstGeom prst="rect">
            <a:avLst/>
          </a:prstGeom>
          <a:noFill/>
          <a:ln>
            <a:noFill/>
          </a:ln>
        </p:spPr>
      </p:pic>
      <p:sp>
        <p:nvSpPr>
          <p:cNvPr id="205" name="Google Shape;205;g352df199654_0_643"/>
          <p:cNvSpPr txBox="1"/>
          <p:nvPr>
            <p:ph idx="1" type="body"/>
          </p:nvPr>
        </p:nvSpPr>
        <p:spPr>
          <a:xfrm>
            <a:off x="1128228" y="1419848"/>
            <a:ext cx="5328300" cy="8712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lt2"/>
              </a:buClr>
              <a:buSzPts val="4334"/>
              <a:buNone/>
              <a:defRPr b="1" sz="4334">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6" name="Google Shape;206;g352df199654_0_643"/>
          <p:cNvSpPr txBox="1"/>
          <p:nvPr>
            <p:ph idx="2" type="body"/>
          </p:nvPr>
        </p:nvSpPr>
        <p:spPr>
          <a:xfrm>
            <a:off x="1140929" y="3386175"/>
            <a:ext cx="38505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lt2"/>
              </a:buClr>
              <a:buSzPts val="1867"/>
              <a:buNone/>
              <a:defRPr sz="18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7" name="Google Shape;207;g352df199654_0_643"/>
          <p:cNvSpPr txBox="1"/>
          <p:nvPr>
            <p:ph idx="3" type="body"/>
          </p:nvPr>
        </p:nvSpPr>
        <p:spPr>
          <a:xfrm>
            <a:off x="6474929" y="3352308"/>
            <a:ext cx="38505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lt2"/>
              </a:buClr>
              <a:buSzPts val="1867"/>
              <a:buNone/>
              <a:defRPr sz="18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8" name="Google Shape;208;g352df199654_0_643"/>
          <p:cNvSpPr txBox="1"/>
          <p:nvPr>
            <p:ph idx="4" type="body"/>
          </p:nvPr>
        </p:nvSpPr>
        <p:spPr>
          <a:xfrm>
            <a:off x="1157862" y="2565424"/>
            <a:ext cx="31641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accent4"/>
              </a:buClr>
              <a:buSzPts val="2667"/>
              <a:buNone/>
              <a:defRPr b="1" sz="2667">
                <a:solidFill>
                  <a:schemeClr val="accent4"/>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9" name="Google Shape;209;g352df199654_0_643"/>
          <p:cNvSpPr txBox="1"/>
          <p:nvPr>
            <p:ph idx="5" type="body"/>
          </p:nvPr>
        </p:nvSpPr>
        <p:spPr>
          <a:xfrm>
            <a:off x="6456640" y="2565424"/>
            <a:ext cx="31641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accent4"/>
              </a:buClr>
              <a:buSzPts val="2667"/>
              <a:buNone/>
              <a:defRPr b="1" sz="2667">
                <a:solidFill>
                  <a:schemeClr val="accent4"/>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Headings_SteelBlue">
  <p:cSld name="ThreeHeadings_SteelBlue">
    <p:bg>
      <p:bgPr>
        <a:solidFill>
          <a:srgbClr val="0077A0"/>
        </a:solidFill>
      </p:bgPr>
    </p:bg>
    <p:spTree>
      <p:nvGrpSpPr>
        <p:cNvPr id="210" name="Shape 210"/>
        <p:cNvGrpSpPr/>
        <p:nvPr/>
      </p:nvGrpSpPr>
      <p:grpSpPr>
        <a:xfrm>
          <a:off x="0" y="0"/>
          <a:ext cx="0" cy="0"/>
          <a:chOff x="0" y="0"/>
          <a:chExt cx="0" cy="0"/>
        </a:xfrm>
      </p:grpSpPr>
      <p:pic>
        <p:nvPicPr>
          <p:cNvPr id="211" name="Google Shape;211;g352df199654_0_652"/>
          <p:cNvPicPr preferRelativeResize="0"/>
          <p:nvPr/>
        </p:nvPicPr>
        <p:blipFill rotWithShape="1">
          <a:blip r:embed="rId2">
            <a:alphaModFix/>
          </a:blip>
          <a:srcRect b="0" l="50000" r="0" t="0"/>
          <a:stretch/>
        </p:blipFill>
        <p:spPr>
          <a:xfrm>
            <a:off x="0" y="469913"/>
            <a:ext cx="689383" cy="1378764"/>
          </a:xfrm>
          <a:prstGeom prst="rect">
            <a:avLst/>
          </a:prstGeom>
          <a:noFill/>
          <a:ln>
            <a:noFill/>
          </a:ln>
        </p:spPr>
      </p:pic>
      <p:pic>
        <p:nvPicPr>
          <p:cNvPr id="212" name="Google Shape;212;g352df199654_0_652"/>
          <p:cNvPicPr preferRelativeResize="0"/>
          <p:nvPr/>
        </p:nvPicPr>
        <p:blipFill rotWithShape="1">
          <a:blip r:embed="rId3">
            <a:alphaModFix/>
          </a:blip>
          <a:srcRect b="0" l="0" r="0" t="31469"/>
          <a:stretch/>
        </p:blipFill>
        <p:spPr>
          <a:xfrm>
            <a:off x="9735346" y="0"/>
            <a:ext cx="1430867" cy="986364"/>
          </a:xfrm>
          <a:prstGeom prst="rect">
            <a:avLst/>
          </a:prstGeom>
          <a:noFill/>
          <a:ln>
            <a:noFill/>
          </a:ln>
        </p:spPr>
      </p:pic>
      <p:sp>
        <p:nvSpPr>
          <p:cNvPr id="213" name="Google Shape;213;g352df199654_0_652"/>
          <p:cNvSpPr txBox="1"/>
          <p:nvPr>
            <p:ph idx="1" type="body"/>
          </p:nvPr>
        </p:nvSpPr>
        <p:spPr>
          <a:xfrm>
            <a:off x="1128228" y="1419848"/>
            <a:ext cx="5328300" cy="8712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lt2"/>
              </a:buClr>
              <a:buSzPts val="4334"/>
              <a:buNone/>
              <a:defRPr b="1" sz="4334">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4" name="Google Shape;214;g352df199654_0_652"/>
          <p:cNvSpPr txBox="1"/>
          <p:nvPr>
            <p:ph idx="2" type="body"/>
          </p:nvPr>
        </p:nvSpPr>
        <p:spPr>
          <a:xfrm>
            <a:off x="1111295" y="3487751"/>
            <a:ext cx="31812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lt2"/>
              </a:buClr>
              <a:buSzPts val="1467"/>
              <a:buNone/>
              <a:defRPr sz="14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5" name="Google Shape;215;g352df199654_0_652"/>
          <p:cNvSpPr txBox="1"/>
          <p:nvPr>
            <p:ph idx="3" type="body"/>
          </p:nvPr>
        </p:nvSpPr>
        <p:spPr>
          <a:xfrm>
            <a:off x="1128228" y="2667000"/>
            <a:ext cx="31641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accent4"/>
              </a:buClr>
              <a:buSzPts val="2667"/>
              <a:buNone/>
              <a:defRPr b="1" sz="2667">
                <a:solidFill>
                  <a:schemeClr val="accent4"/>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6" name="Google Shape;216;g352df199654_0_652"/>
          <p:cNvSpPr txBox="1"/>
          <p:nvPr>
            <p:ph idx="4" type="body"/>
          </p:nvPr>
        </p:nvSpPr>
        <p:spPr>
          <a:xfrm>
            <a:off x="4659332" y="3487751"/>
            <a:ext cx="31812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lt2"/>
              </a:buClr>
              <a:buSzPts val="1467"/>
              <a:buNone/>
              <a:defRPr sz="14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7" name="Google Shape;217;g352df199654_0_652"/>
          <p:cNvSpPr txBox="1"/>
          <p:nvPr>
            <p:ph idx="5" type="body"/>
          </p:nvPr>
        </p:nvSpPr>
        <p:spPr>
          <a:xfrm>
            <a:off x="4676266" y="2667000"/>
            <a:ext cx="31641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accent4"/>
              </a:buClr>
              <a:buSzPts val="2667"/>
              <a:buNone/>
              <a:defRPr b="1" sz="2667">
                <a:solidFill>
                  <a:schemeClr val="accent4"/>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8" name="Google Shape;218;g352df199654_0_652"/>
          <p:cNvSpPr txBox="1"/>
          <p:nvPr>
            <p:ph idx="6" type="body"/>
          </p:nvPr>
        </p:nvSpPr>
        <p:spPr>
          <a:xfrm>
            <a:off x="8130666" y="3487751"/>
            <a:ext cx="31812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lt2"/>
              </a:buClr>
              <a:buSzPts val="1467"/>
              <a:buNone/>
              <a:defRPr sz="14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9" name="Google Shape;219;g352df199654_0_652"/>
          <p:cNvSpPr txBox="1"/>
          <p:nvPr>
            <p:ph idx="7" type="body"/>
          </p:nvPr>
        </p:nvSpPr>
        <p:spPr>
          <a:xfrm>
            <a:off x="8147599" y="2667000"/>
            <a:ext cx="31641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accent4"/>
              </a:buClr>
              <a:buSzPts val="2667"/>
              <a:buNone/>
              <a:defRPr b="1" sz="2667">
                <a:solidFill>
                  <a:schemeClr val="accent4"/>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_SteelBlue">
  <p:cSld name="Timeline_SteelBlue">
    <p:bg>
      <p:bgPr>
        <a:solidFill>
          <a:srgbClr val="0077A0"/>
        </a:solidFill>
      </p:bgPr>
    </p:bg>
    <p:spTree>
      <p:nvGrpSpPr>
        <p:cNvPr id="220" name="Shape 220"/>
        <p:cNvGrpSpPr/>
        <p:nvPr/>
      </p:nvGrpSpPr>
      <p:grpSpPr>
        <a:xfrm>
          <a:off x="0" y="0"/>
          <a:ext cx="0" cy="0"/>
          <a:chOff x="0" y="0"/>
          <a:chExt cx="0" cy="0"/>
        </a:xfrm>
      </p:grpSpPr>
      <p:cxnSp>
        <p:nvCxnSpPr>
          <p:cNvPr id="221" name="Google Shape;221;g352df199654_0_662"/>
          <p:cNvCxnSpPr/>
          <p:nvPr/>
        </p:nvCxnSpPr>
        <p:spPr>
          <a:xfrm rot="-5400000">
            <a:off x="2031379" y="3419475"/>
            <a:ext cx="6858000" cy="0"/>
          </a:xfrm>
          <a:prstGeom prst="straightConnector1">
            <a:avLst/>
          </a:prstGeom>
          <a:noFill/>
          <a:ln cap="rnd" cmpd="sng" w="28575">
            <a:solidFill>
              <a:srgbClr val="003366"/>
            </a:solidFill>
            <a:prstDash val="dot"/>
            <a:round/>
            <a:headEnd len="sm" w="sm" type="none"/>
            <a:tailEnd len="sm" w="sm" type="none"/>
          </a:ln>
        </p:spPr>
      </p:cxnSp>
      <p:sp>
        <p:nvSpPr>
          <p:cNvPr id="222" name="Google Shape;222;g352df199654_0_662"/>
          <p:cNvSpPr/>
          <p:nvPr/>
        </p:nvSpPr>
        <p:spPr>
          <a:xfrm>
            <a:off x="5397086" y="1057579"/>
            <a:ext cx="142237" cy="142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352df199654_0_662"/>
          <p:cNvSpPr/>
          <p:nvPr/>
        </p:nvSpPr>
        <p:spPr>
          <a:xfrm>
            <a:off x="5397086" y="2432818"/>
            <a:ext cx="142237" cy="142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352df199654_0_662"/>
          <p:cNvSpPr/>
          <p:nvPr/>
        </p:nvSpPr>
        <p:spPr>
          <a:xfrm>
            <a:off x="5397086" y="3808056"/>
            <a:ext cx="142237" cy="142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352df199654_0_662"/>
          <p:cNvSpPr/>
          <p:nvPr/>
        </p:nvSpPr>
        <p:spPr>
          <a:xfrm>
            <a:off x="5397086" y="5183295"/>
            <a:ext cx="142237" cy="142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6" name="Google Shape;226;g352df199654_0_662"/>
          <p:cNvPicPr preferRelativeResize="0"/>
          <p:nvPr/>
        </p:nvPicPr>
        <p:blipFill rotWithShape="1">
          <a:blip r:embed="rId2">
            <a:alphaModFix/>
          </a:blip>
          <a:srcRect b="0" l="0" r="0" t="65725"/>
          <a:stretch/>
        </p:blipFill>
        <p:spPr>
          <a:xfrm>
            <a:off x="3432384" y="-9525"/>
            <a:ext cx="1626560" cy="557510"/>
          </a:xfrm>
          <a:prstGeom prst="rect">
            <a:avLst/>
          </a:prstGeom>
          <a:noFill/>
          <a:ln>
            <a:noFill/>
          </a:ln>
        </p:spPr>
      </p:pic>
      <p:sp>
        <p:nvSpPr>
          <p:cNvPr id="227" name="Google Shape;227;g352df199654_0_662"/>
          <p:cNvSpPr txBox="1"/>
          <p:nvPr/>
        </p:nvSpPr>
        <p:spPr>
          <a:xfrm>
            <a:off x="2392738" y="6285609"/>
            <a:ext cx="821700" cy="821700"/>
          </a:xfrm>
          <a:prstGeom prst="rect">
            <a:avLst/>
          </a:prstGeom>
          <a:noFill/>
          <a:ln>
            <a:noFill/>
          </a:ln>
        </p:spPr>
        <p:txBody>
          <a:bodyPr anchorCtr="0" anchor="ctr" bIns="33850" lIns="33850" spcFirstLastPara="1" rIns="33850" wrap="square" tIns="33850">
            <a:noAutofit/>
          </a:bodyPr>
          <a:lstStyle/>
          <a:p>
            <a:pPr indent="0" lvl="0" marL="0" marR="0" rtl="0" algn="ctr">
              <a:lnSpc>
                <a:spcPct val="100833"/>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pic>
        <p:nvPicPr>
          <p:cNvPr id="228" name="Google Shape;228;g352df199654_0_662"/>
          <p:cNvPicPr preferRelativeResize="0"/>
          <p:nvPr/>
        </p:nvPicPr>
        <p:blipFill rotWithShape="1">
          <a:blip r:embed="rId3">
            <a:alphaModFix/>
          </a:blip>
          <a:srcRect b="22136" l="0" r="0" t="0"/>
          <a:stretch/>
        </p:blipFill>
        <p:spPr>
          <a:xfrm>
            <a:off x="410646" y="6040513"/>
            <a:ext cx="1049866" cy="817486"/>
          </a:xfrm>
          <a:prstGeom prst="rect">
            <a:avLst/>
          </a:prstGeom>
          <a:noFill/>
          <a:ln>
            <a:noFill/>
          </a:ln>
        </p:spPr>
      </p:pic>
      <p:sp>
        <p:nvSpPr>
          <p:cNvPr id="229" name="Google Shape;229;g352df199654_0_662"/>
          <p:cNvSpPr txBox="1"/>
          <p:nvPr>
            <p:ph idx="1" type="body"/>
          </p:nvPr>
        </p:nvSpPr>
        <p:spPr>
          <a:xfrm>
            <a:off x="954537" y="821676"/>
            <a:ext cx="3494700" cy="16809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lt2"/>
              </a:buClr>
              <a:buSzPts val="4334"/>
              <a:buNone/>
              <a:defRPr b="1" sz="4334">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0" name="Google Shape;230;g352df199654_0_662"/>
          <p:cNvSpPr txBox="1"/>
          <p:nvPr>
            <p:ph idx="2" type="body"/>
          </p:nvPr>
        </p:nvSpPr>
        <p:spPr>
          <a:xfrm>
            <a:off x="941623" y="2849141"/>
            <a:ext cx="31812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Clr>
                <a:schemeClr val="lt2"/>
              </a:buClr>
              <a:buSzPts val="1600"/>
              <a:buNone/>
              <a:defRPr sz="1600">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1" name="Google Shape;231;g352df199654_0_662"/>
          <p:cNvSpPr txBox="1"/>
          <p:nvPr>
            <p:ph idx="3" type="body"/>
          </p:nvPr>
        </p:nvSpPr>
        <p:spPr>
          <a:xfrm>
            <a:off x="6447943" y="887735"/>
            <a:ext cx="3164100" cy="4845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accent4"/>
              </a:buClr>
              <a:buSzPts val="2667"/>
              <a:buNone/>
              <a:defRPr b="1" sz="2667">
                <a:solidFill>
                  <a:schemeClr val="accent4"/>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2" name="Google Shape;232;g352df199654_0_662"/>
          <p:cNvSpPr txBox="1"/>
          <p:nvPr>
            <p:ph idx="4" type="body"/>
          </p:nvPr>
        </p:nvSpPr>
        <p:spPr>
          <a:xfrm>
            <a:off x="6447943" y="1446066"/>
            <a:ext cx="4489200" cy="7302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lt2"/>
              </a:buClr>
              <a:buSzPts val="1467"/>
              <a:buNone/>
              <a:defRPr sz="14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3" name="Google Shape;233;g352df199654_0_662"/>
          <p:cNvSpPr txBox="1"/>
          <p:nvPr>
            <p:ph idx="5" type="body"/>
          </p:nvPr>
        </p:nvSpPr>
        <p:spPr>
          <a:xfrm>
            <a:off x="6447943" y="2250148"/>
            <a:ext cx="3164100" cy="4845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accent4"/>
              </a:buClr>
              <a:buSzPts val="2667"/>
              <a:buNone/>
              <a:defRPr b="1" sz="2667">
                <a:solidFill>
                  <a:schemeClr val="accent4"/>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4" name="Google Shape;234;g352df199654_0_662"/>
          <p:cNvSpPr txBox="1"/>
          <p:nvPr>
            <p:ph idx="6" type="body"/>
          </p:nvPr>
        </p:nvSpPr>
        <p:spPr>
          <a:xfrm>
            <a:off x="6447943" y="2808479"/>
            <a:ext cx="4489200" cy="7302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lt2"/>
              </a:buClr>
              <a:buSzPts val="1467"/>
              <a:buNone/>
              <a:defRPr sz="14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5" name="Google Shape;235;g352df199654_0_662"/>
          <p:cNvSpPr txBox="1"/>
          <p:nvPr>
            <p:ph idx="7" type="body"/>
          </p:nvPr>
        </p:nvSpPr>
        <p:spPr>
          <a:xfrm>
            <a:off x="6447943" y="3612561"/>
            <a:ext cx="3164100" cy="4845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accent4"/>
              </a:buClr>
              <a:buSzPts val="2667"/>
              <a:buNone/>
              <a:defRPr b="1" sz="2667">
                <a:solidFill>
                  <a:schemeClr val="accent4"/>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6" name="Google Shape;236;g352df199654_0_662"/>
          <p:cNvSpPr txBox="1"/>
          <p:nvPr>
            <p:ph idx="8" type="body"/>
          </p:nvPr>
        </p:nvSpPr>
        <p:spPr>
          <a:xfrm>
            <a:off x="6447943" y="4170892"/>
            <a:ext cx="4489200" cy="7302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lt2"/>
              </a:buClr>
              <a:buSzPts val="1467"/>
              <a:buNone/>
              <a:defRPr sz="14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7" name="Google Shape;237;g352df199654_0_662"/>
          <p:cNvSpPr txBox="1"/>
          <p:nvPr>
            <p:ph idx="9" type="body"/>
          </p:nvPr>
        </p:nvSpPr>
        <p:spPr>
          <a:xfrm>
            <a:off x="6447943" y="4974975"/>
            <a:ext cx="3164100" cy="4845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accent4"/>
              </a:buClr>
              <a:buSzPts val="2667"/>
              <a:buNone/>
              <a:defRPr b="1" sz="2667">
                <a:solidFill>
                  <a:schemeClr val="accent4"/>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8" name="Google Shape;238;g352df199654_0_662"/>
          <p:cNvSpPr txBox="1"/>
          <p:nvPr>
            <p:ph idx="13" type="body"/>
          </p:nvPr>
        </p:nvSpPr>
        <p:spPr>
          <a:xfrm>
            <a:off x="6447943" y="5533304"/>
            <a:ext cx="4489200" cy="7302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lt2"/>
              </a:buClr>
              <a:buSzPts val="1467"/>
              <a:buNone/>
              <a:defRPr sz="14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9" name="Google Shape;239;g352df199654_0_662"/>
          <p:cNvSpPr txBox="1"/>
          <p:nvPr>
            <p:ph idx="14" type="body"/>
          </p:nvPr>
        </p:nvSpPr>
        <p:spPr>
          <a:xfrm>
            <a:off x="5576163" y="1032904"/>
            <a:ext cx="794100" cy="330300"/>
          </a:xfrm>
          <a:prstGeom prst="rect">
            <a:avLst/>
          </a:prstGeom>
          <a:noFill/>
          <a:ln>
            <a:noFill/>
          </a:ln>
        </p:spPr>
        <p:txBody>
          <a:bodyPr anchorCtr="0" anchor="t" bIns="45700" lIns="91425" spcFirstLastPara="1" rIns="91425" wrap="square" tIns="45700">
            <a:normAutofit/>
          </a:bodyPr>
          <a:lstStyle>
            <a:lvl1pPr indent="-228600" lvl="0" marL="457200" algn="l">
              <a:spcBef>
                <a:spcPts val="284"/>
              </a:spcBef>
              <a:spcAft>
                <a:spcPts val="0"/>
              </a:spcAft>
              <a:buClr>
                <a:schemeClr val="lt2"/>
              </a:buClr>
              <a:buSzPts val="1420"/>
              <a:buNone/>
              <a:defRPr b="1" sz="1420">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0" name="Google Shape;240;g352df199654_0_662"/>
          <p:cNvSpPr txBox="1"/>
          <p:nvPr>
            <p:ph idx="15" type="body"/>
          </p:nvPr>
        </p:nvSpPr>
        <p:spPr>
          <a:xfrm>
            <a:off x="5576163" y="2381926"/>
            <a:ext cx="794100" cy="330300"/>
          </a:xfrm>
          <a:prstGeom prst="rect">
            <a:avLst/>
          </a:prstGeom>
          <a:noFill/>
          <a:ln>
            <a:noFill/>
          </a:ln>
        </p:spPr>
        <p:txBody>
          <a:bodyPr anchorCtr="0" anchor="t" bIns="45700" lIns="91425" spcFirstLastPara="1" rIns="91425" wrap="square" tIns="45700">
            <a:normAutofit/>
          </a:bodyPr>
          <a:lstStyle>
            <a:lvl1pPr indent="-228600" lvl="0" marL="457200" algn="l">
              <a:spcBef>
                <a:spcPts val="284"/>
              </a:spcBef>
              <a:spcAft>
                <a:spcPts val="0"/>
              </a:spcAft>
              <a:buClr>
                <a:schemeClr val="lt2"/>
              </a:buClr>
              <a:buSzPts val="1420"/>
              <a:buNone/>
              <a:defRPr b="1" sz="1420">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1" name="Google Shape;241;g352df199654_0_662"/>
          <p:cNvSpPr txBox="1"/>
          <p:nvPr>
            <p:ph idx="16" type="body"/>
          </p:nvPr>
        </p:nvSpPr>
        <p:spPr>
          <a:xfrm>
            <a:off x="5576163" y="3730948"/>
            <a:ext cx="794100" cy="330300"/>
          </a:xfrm>
          <a:prstGeom prst="rect">
            <a:avLst/>
          </a:prstGeom>
          <a:noFill/>
          <a:ln>
            <a:noFill/>
          </a:ln>
        </p:spPr>
        <p:txBody>
          <a:bodyPr anchorCtr="0" anchor="t" bIns="45700" lIns="91425" spcFirstLastPara="1" rIns="91425" wrap="square" tIns="45700">
            <a:normAutofit/>
          </a:bodyPr>
          <a:lstStyle>
            <a:lvl1pPr indent="-228600" lvl="0" marL="457200" algn="l">
              <a:spcBef>
                <a:spcPts val="284"/>
              </a:spcBef>
              <a:spcAft>
                <a:spcPts val="0"/>
              </a:spcAft>
              <a:buClr>
                <a:schemeClr val="lt2"/>
              </a:buClr>
              <a:buSzPts val="1420"/>
              <a:buNone/>
              <a:defRPr b="1" sz="1420">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2" name="Google Shape;242;g352df199654_0_662"/>
          <p:cNvSpPr txBox="1"/>
          <p:nvPr>
            <p:ph idx="17" type="body"/>
          </p:nvPr>
        </p:nvSpPr>
        <p:spPr>
          <a:xfrm>
            <a:off x="5576163" y="5079970"/>
            <a:ext cx="794100" cy="330300"/>
          </a:xfrm>
          <a:prstGeom prst="rect">
            <a:avLst/>
          </a:prstGeom>
          <a:noFill/>
          <a:ln>
            <a:noFill/>
          </a:ln>
        </p:spPr>
        <p:txBody>
          <a:bodyPr anchorCtr="0" anchor="t" bIns="45700" lIns="91425" spcFirstLastPara="1" rIns="91425" wrap="square" tIns="45700">
            <a:normAutofit/>
          </a:bodyPr>
          <a:lstStyle>
            <a:lvl1pPr indent="-228600" lvl="0" marL="457200" algn="l">
              <a:spcBef>
                <a:spcPts val="284"/>
              </a:spcBef>
              <a:spcAft>
                <a:spcPts val="0"/>
              </a:spcAft>
              <a:buClr>
                <a:schemeClr val="lt2"/>
              </a:buClr>
              <a:buSzPts val="1420"/>
              <a:buNone/>
              <a:defRPr b="1" sz="1420">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Slide_SteelBlue">
  <p:cSld name="FinalSlide_SteelBlue">
    <p:bg>
      <p:bgPr>
        <a:solidFill>
          <a:srgbClr val="0077A0"/>
        </a:solidFill>
      </p:bgPr>
    </p:bg>
    <p:spTree>
      <p:nvGrpSpPr>
        <p:cNvPr id="243" name="Shape 243"/>
        <p:cNvGrpSpPr/>
        <p:nvPr/>
      </p:nvGrpSpPr>
      <p:grpSpPr>
        <a:xfrm>
          <a:off x="0" y="0"/>
          <a:ext cx="0" cy="0"/>
          <a:chOff x="0" y="0"/>
          <a:chExt cx="0" cy="0"/>
        </a:xfrm>
      </p:grpSpPr>
      <p:grpSp>
        <p:nvGrpSpPr>
          <p:cNvPr id="244" name="Google Shape;244;g352df199654_0_685"/>
          <p:cNvGrpSpPr/>
          <p:nvPr/>
        </p:nvGrpSpPr>
        <p:grpSpPr>
          <a:xfrm>
            <a:off x="1122146" y="5579711"/>
            <a:ext cx="3124852" cy="2057188"/>
            <a:chOff x="0" y="0"/>
            <a:chExt cx="1234534" cy="812700"/>
          </a:xfrm>
        </p:grpSpPr>
        <p:sp>
          <p:nvSpPr>
            <p:cNvPr id="245" name="Google Shape;245;g352df199654_0_685"/>
            <p:cNvSpPr/>
            <p:nvPr/>
          </p:nvSpPr>
          <p:spPr>
            <a:xfrm>
              <a:off x="0" y="0"/>
              <a:ext cx="1234534" cy="194248"/>
            </a:xfrm>
            <a:custGeom>
              <a:rect b="b" l="l" r="r" t="t"/>
              <a:pathLst>
                <a:path extrusionOk="0" h="194248" w="1234534">
                  <a:moveTo>
                    <a:pt x="0" y="0"/>
                  </a:moveTo>
                  <a:lnTo>
                    <a:pt x="1234534" y="0"/>
                  </a:lnTo>
                  <a:lnTo>
                    <a:pt x="1234534" y="194248"/>
                  </a:lnTo>
                  <a:lnTo>
                    <a:pt x="0" y="194248"/>
                  </a:lnTo>
                  <a:close/>
                </a:path>
              </a:pathLst>
            </a:custGeom>
            <a:solidFill>
              <a:srgbClr val="003366"/>
            </a:solidFill>
            <a:ln>
              <a:noFill/>
            </a:ln>
          </p:spPr>
        </p:sp>
        <p:sp>
          <p:nvSpPr>
            <p:cNvPr id="246" name="Google Shape;246;g352df199654_0_685"/>
            <p:cNvSpPr txBox="1"/>
            <p:nvPr/>
          </p:nvSpPr>
          <p:spPr>
            <a:xfrm>
              <a:off x="0" y="0"/>
              <a:ext cx="812700" cy="812700"/>
            </a:xfrm>
            <a:prstGeom prst="rect">
              <a:avLst/>
            </a:prstGeom>
            <a:noFill/>
            <a:ln>
              <a:noFill/>
            </a:ln>
          </p:spPr>
          <p:txBody>
            <a:bodyPr anchorCtr="0" anchor="ctr" bIns="50800" lIns="50800" spcFirstLastPara="1" rIns="50800" wrap="square" tIns="50800">
              <a:noAutofit/>
            </a:bodyPr>
            <a:lstStyle/>
            <a:p>
              <a:pPr indent="0" lvl="0" marL="0" marR="0" rtl="0" algn="ctr">
                <a:lnSpc>
                  <a:spcPct val="100833"/>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pic>
        <p:nvPicPr>
          <p:cNvPr id="247" name="Google Shape;247;g352df199654_0_685"/>
          <p:cNvPicPr preferRelativeResize="0"/>
          <p:nvPr/>
        </p:nvPicPr>
        <p:blipFill rotWithShape="1">
          <a:blip r:embed="rId2">
            <a:alphaModFix/>
          </a:blip>
          <a:srcRect b="0" l="0" r="0" t="0"/>
          <a:stretch/>
        </p:blipFill>
        <p:spPr>
          <a:xfrm>
            <a:off x="1122145" y="826971"/>
            <a:ext cx="3794073" cy="421769"/>
          </a:xfrm>
          <a:prstGeom prst="rect">
            <a:avLst/>
          </a:prstGeom>
          <a:noFill/>
          <a:ln>
            <a:noFill/>
          </a:ln>
        </p:spPr>
      </p:pic>
      <p:pic>
        <p:nvPicPr>
          <p:cNvPr id="248" name="Google Shape;248;g352df199654_0_685"/>
          <p:cNvPicPr preferRelativeResize="0"/>
          <p:nvPr/>
        </p:nvPicPr>
        <p:blipFill rotWithShape="1">
          <a:blip r:embed="rId3">
            <a:alphaModFix/>
          </a:blip>
          <a:srcRect b="0" l="0" r="0" t="15483"/>
          <a:stretch/>
        </p:blipFill>
        <p:spPr>
          <a:xfrm>
            <a:off x="9054433" y="-1"/>
            <a:ext cx="1657551" cy="1400877"/>
          </a:xfrm>
          <a:prstGeom prst="rect">
            <a:avLst/>
          </a:prstGeom>
          <a:noFill/>
          <a:ln>
            <a:noFill/>
          </a:ln>
        </p:spPr>
      </p:pic>
      <p:grpSp>
        <p:nvGrpSpPr>
          <p:cNvPr id="249" name="Google Shape;249;g352df199654_0_685"/>
          <p:cNvGrpSpPr/>
          <p:nvPr/>
        </p:nvGrpSpPr>
        <p:grpSpPr>
          <a:xfrm>
            <a:off x="6888519" y="1114998"/>
            <a:ext cx="4607350" cy="4628002"/>
            <a:chOff x="1813" y="0"/>
            <a:chExt cx="809173" cy="812800"/>
          </a:xfrm>
        </p:grpSpPr>
        <p:sp>
          <p:nvSpPr>
            <p:cNvPr id="250" name="Google Shape;250;g352df199654_0_68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352df199654_0_685"/>
            <p:cNvSpPr txBox="1"/>
            <p:nvPr/>
          </p:nvSpPr>
          <p:spPr>
            <a:xfrm>
              <a:off x="76200" y="57150"/>
              <a:ext cx="660300" cy="679500"/>
            </a:xfrm>
            <a:prstGeom prst="rect">
              <a:avLst/>
            </a:prstGeom>
            <a:noFill/>
            <a:ln>
              <a:noFill/>
            </a:ln>
          </p:spPr>
          <p:txBody>
            <a:bodyPr anchorCtr="0" anchor="ctr" bIns="10100" lIns="10100" spcFirstLastPara="1" rIns="10100" wrap="square" tIns="10100">
              <a:noAutofit/>
            </a:bodyPr>
            <a:lstStyle/>
            <a:p>
              <a:pPr indent="0" lvl="0" marL="0" marR="0" rtl="0" algn="ctr">
                <a:lnSpc>
                  <a:spcPct val="17000"/>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pic>
        <p:nvPicPr>
          <p:cNvPr id="252" name="Google Shape;252;g352df199654_0_685"/>
          <p:cNvPicPr preferRelativeResize="0"/>
          <p:nvPr/>
        </p:nvPicPr>
        <p:blipFill rotWithShape="1">
          <a:blip r:embed="rId4">
            <a:alphaModFix amt="90000"/>
          </a:blip>
          <a:srcRect b="70344" l="0" r="41612" t="0"/>
          <a:stretch/>
        </p:blipFill>
        <p:spPr>
          <a:xfrm>
            <a:off x="6413400" y="3923097"/>
            <a:ext cx="5778600" cy="2934905"/>
          </a:xfrm>
          <a:prstGeom prst="rect">
            <a:avLst/>
          </a:prstGeom>
          <a:noFill/>
          <a:ln>
            <a:noFill/>
          </a:ln>
        </p:spPr>
      </p:pic>
      <p:sp>
        <p:nvSpPr>
          <p:cNvPr id="253" name="Google Shape;253;g352df199654_0_685"/>
          <p:cNvSpPr txBox="1"/>
          <p:nvPr>
            <p:ph idx="1" type="body"/>
          </p:nvPr>
        </p:nvSpPr>
        <p:spPr>
          <a:xfrm>
            <a:off x="1119676" y="3142414"/>
            <a:ext cx="5270400" cy="22809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lt2"/>
              </a:buClr>
              <a:buSzPts val="1867"/>
              <a:buNone/>
              <a:defRPr sz="1867">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4" name="Google Shape;254;g352df199654_0_685"/>
          <p:cNvSpPr txBox="1"/>
          <p:nvPr>
            <p:ph idx="2" type="body"/>
          </p:nvPr>
        </p:nvSpPr>
        <p:spPr>
          <a:xfrm>
            <a:off x="1119675" y="1878416"/>
            <a:ext cx="5293800" cy="1068900"/>
          </a:xfrm>
          <a:prstGeom prst="rect">
            <a:avLst/>
          </a:prstGeom>
          <a:noFill/>
          <a:ln>
            <a:noFill/>
          </a:ln>
        </p:spPr>
        <p:txBody>
          <a:bodyPr anchorCtr="0" anchor="t" bIns="45700" lIns="91425" spcFirstLastPara="1" rIns="91425" wrap="square" tIns="45700">
            <a:noAutofit/>
          </a:bodyPr>
          <a:lstStyle>
            <a:lvl1pPr indent="-228600" lvl="0" marL="457200" algn="l">
              <a:spcBef>
                <a:spcPts val="1133"/>
              </a:spcBef>
              <a:spcAft>
                <a:spcPts val="0"/>
              </a:spcAft>
              <a:buClr>
                <a:schemeClr val="accent4"/>
              </a:buClr>
              <a:buSzPts val="5667"/>
              <a:buNone/>
              <a:defRPr b="1" sz="5667">
                <a:solidFill>
                  <a:schemeClr val="accent4"/>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5" name="Google Shape;255;g352df199654_0_685"/>
          <p:cNvSpPr txBox="1"/>
          <p:nvPr>
            <p:ph idx="3" type="body"/>
          </p:nvPr>
        </p:nvSpPr>
        <p:spPr>
          <a:xfrm>
            <a:off x="1168255" y="5677971"/>
            <a:ext cx="5840400" cy="442800"/>
          </a:xfrm>
          <a:prstGeom prst="rect">
            <a:avLst/>
          </a:prstGeom>
          <a:noFill/>
          <a:ln>
            <a:noFill/>
          </a:ln>
        </p:spPr>
        <p:txBody>
          <a:bodyPr anchorCtr="0" anchor="t" bIns="45700" lIns="91425" spcFirstLastPara="1" rIns="91425" wrap="square" tIns="45700">
            <a:normAutofit/>
          </a:bodyPr>
          <a:lstStyle>
            <a:lvl1pPr indent="-228600" lvl="0" marL="457200" algn="l">
              <a:spcBef>
                <a:spcPts val="267"/>
              </a:spcBef>
              <a:spcAft>
                <a:spcPts val="0"/>
              </a:spcAft>
              <a:buClr>
                <a:schemeClr val="lt2"/>
              </a:buClr>
              <a:buSzPts val="1333"/>
              <a:buNone/>
              <a:defRPr b="1" i="0" sz="1333">
                <a:solidFill>
                  <a:schemeClr val="lt2"/>
                </a:solidFill>
                <a:latin typeface="Arial"/>
                <a:ea typeface="Arial"/>
                <a:cs typeface="Arial"/>
                <a:sym typeface="Aria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6" name="Google Shape;256;g352df199654_0_685"/>
          <p:cNvSpPr/>
          <p:nvPr>
            <p:ph idx="4" type="pic"/>
          </p:nvPr>
        </p:nvSpPr>
        <p:spPr>
          <a:xfrm>
            <a:off x="7227211" y="1464016"/>
            <a:ext cx="3930000" cy="3930000"/>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Header_White">
  <p:cSld name="SectionHeader_White">
    <p:bg>
      <p:bgPr>
        <a:solidFill>
          <a:schemeClr val="lt2"/>
        </a:solidFill>
      </p:bgPr>
    </p:bg>
    <p:spTree>
      <p:nvGrpSpPr>
        <p:cNvPr id="257" name="Shape 257"/>
        <p:cNvGrpSpPr/>
        <p:nvPr/>
      </p:nvGrpSpPr>
      <p:grpSpPr>
        <a:xfrm>
          <a:off x="0" y="0"/>
          <a:ext cx="0" cy="0"/>
          <a:chOff x="0" y="0"/>
          <a:chExt cx="0" cy="0"/>
        </a:xfrm>
      </p:grpSpPr>
      <p:pic>
        <p:nvPicPr>
          <p:cNvPr id="258" name="Google Shape;258;g352df199654_0_699"/>
          <p:cNvPicPr preferRelativeResize="0"/>
          <p:nvPr/>
        </p:nvPicPr>
        <p:blipFill rotWithShape="1">
          <a:blip r:embed="rId2">
            <a:alphaModFix/>
          </a:blip>
          <a:srcRect b="0" l="0" r="57007" t="0"/>
          <a:stretch/>
        </p:blipFill>
        <p:spPr>
          <a:xfrm>
            <a:off x="11356866" y="2457723"/>
            <a:ext cx="835135" cy="1942555"/>
          </a:xfrm>
          <a:prstGeom prst="rect">
            <a:avLst/>
          </a:prstGeom>
          <a:noFill/>
          <a:ln>
            <a:noFill/>
          </a:ln>
        </p:spPr>
      </p:pic>
      <p:pic>
        <p:nvPicPr>
          <p:cNvPr id="259" name="Google Shape;259;g352df199654_0_699"/>
          <p:cNvPicPr preferRelativeResize="0"/>
          <p:nvPr/>
        </p:nvPicPr>
        <p:blipFill rotWithShape="1">
          <a:blip r:embed="rId3">
            <a:alphaModFix/>
          </a:blip>
          <a:srcRect b="12603" l="0" r="50000" t="12461"/>
          <a:stretch/>
        </p:blipFill>
        <p:spPr>
          <a:xfrm>
            <a:off x="7620000" y="0"/>
            <a:ext cx="4571999" cy="6858000"/>
          </a:xfrm>
          <a:prstGeom prst="rect">
            <a:avLst/>
          </a:prstGeom>
          <a:noFill/>
          <a:ln>
            <a:noFill/>
          </a:ln>
        </p:spPr>
      </p:pic>
      <p:pic>
        <p:nvPicPr>
          <p:cNvPr id="260" name="Google Shape;260;g352df199654_0_699"/>
          <p:cNvPicPr preferRelativeResize="0"/>
          <p:nvPr/>
        </p:nvPicPr>
        <p:blipFill rotWithShape="1">
          <a:blip r:embed="rId4">
            <a:alphaModFix/>
          </a:blip>
          <a:srcRect b="0" l="0" r="0" t="41475"/>
          <a:stretch/>
        </p:blipFill>
        <p:spPr>
          <a:xfrm>
            <a:off x="7975600" y="0"/>
            <a:ext cx="1632098" cy="955176"/>
          </a:xfrm>
          <a:prstGeom prst="rect">
            <a:avLst/>
          </a:prstGeom>
          <a:noFill/>
          <a:ln>
            <a:noFill/>
          </a:ln>
        </p:spPr>
      </p:pic>
      <p:pic>
        <p:nvPicPr>
          <p:cNvPr id="261" name="Google Shape;261;g352df199654_0_699"/>
          <p:cNvPicPr preferRelativeResize="0"/>
          <p:nvPr/>
        </p:nvPicPr>
        <p:blipFill rotWithShape="1">
          <a:blip r:embed="rId5">
            <a:alphaModFix/>
          </a:blip>
          <a:srcRect b="45429" l="0" r="0" t="0"/>
          <a:stretch/>
        </p:blipFill>
        <p:spPr>
          <a:xfrm>
            <a:off x="812801" y="5786120"/>
            <a:ext cx="1950135" cy="1071881"/>
          </a:xfrm>
          <a:prstGeom prst="rect">
            <a:avLst/>
          </a:prstGeom>
          <a:noFill/>
          <a:ln>
            <a:noFill/>
          </a:ln>
        </p:spPr>
      </p:pic>
      <p:sp>
        <p:nvSpPr>
          <p:cNvPr id="262" name="Google Shape;262;g352df199654_0_699"/>
          <p:cNvSpPr txBox="1"/>
          <p:nvPr>
            <p:ph idx="1" type="body"/>
          </p:nvPr>
        </p:nvSpPr>
        <p:spPr>
          <a:xfrm>
            <a:off x="1122145" y="2059468"/>
            <a:ext cx="5823900" cy="808500"/>
          </a:xfrm>
          <a:prstGeom prst="rect">
            <a:avLst/>
          </a:prstGeom>
          <a:noFill/>
          <a:ln>
            <a:noFill/>
          </a:ln>
        </p:spPr>
        <p:txBody>
          <a:bodyPr anchorCtr="0" anchor="t" bIns="45700" lIns="91425" spcFirstLastPara="1" rIns="91425" wrap="square" tIns="45700">
            <a:normAutofit/>
          </a:bodyPr>
          <a:lstStyle>
            <a:lvl1pPr indent="-228600" lvl="0" marL="457200" algn="l">
              <a:spcBef>
                <a:spcPts val="1133"/>
              </a:spcBef>
              <a:spcAft>
                <a:spcPts val="0"/>
              </a:spcAft>
              <a:buClr>
                <a:schemeClr val="accent3"/>
              </a:buClr>
              <a:buSzPts val="5667"/>
              <a:buNone/>
              <a:defRPr b="1" sz="5667">
                <a:solidFill>
                  <a:schemeClr val="accent3"/>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3" name="Google Shape;263;g352df199654_0_699"/>
          <p:cNvSpPr txBox="1"/>
          <p:nvPr>
            <p:ph idx="2" type="body"/>
          </p:nvPr>
        </p:nvSpPr>
        <p:spPr>
          <a:xfrm>
            <a:off x="1121834" y="3175000"/>
            <a:ext cx="5823900" cy="21420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7"/>
              <a:buNone/>
              <a:defRPr sz="18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Agenda_White">
  <p:cSld name="NumberedAgenda_White">
    <p:bg>
      <p:bgPr>
        <a:solidFill>
          <a:schemeClr val="lt2"/>
        </a:solidFill>
      </p:bgPr>
    </p:bg>
    <p:spTree>
      <p:nvGrpSpPr>
        <p:cNvPr id="264" name="Shape 264"/>
        <p:cNvGrpSpPr/>
        <p:nvPr/>
      </p:nvGrpSpPr>
      <p:grpSpPr>
        <a:xfrm>
          <a:off x="0" y="0"/>
          <a:ext cx="0" cy="0"/>
          <a:chOff x="0" y="0"/>
          <a:chExt cx="0" cy="0"/>
        </a:xfrm>
      </p:grpSpPr>
      <p:pic>
        <p:nvPicPr>
          <p:cNvPr id="265" name="Google Shape;265;g352df199654_0_706"/>
          <p:cNvPicPr preferRelativeResize="0"/>
          <p:nvPr/>
        </p:nvPicPr>
        <p:blipFill rotWithShape="1">
          <a:blip r:embed="rId2">
            <a:alphaModFix/>
          </a:blip>
          <a:srcRect b="0" l="0" r="0" t="50000"/>
          <a:stretch/>
        </p:blipFill>
        <p:spPr>
          <a:xfrm>
            <a:off x="10007600" y="0"/>
            <a:ext cx="1532466" cy="770467"/>
          </a:xfrm>
          <a:prstGeom prst="rect">
            <a:avLst/>
          </a:prstGeom>
          <a:noFill/>
          <a:ln>
            <a:noFill/>
          </a:ln>
        </p:spPr>
      </p:pic>
      <p:sp>
        <p:nvSpPr>
          <p:cNvPr id="266" name="Google Shape;266;g352df199654_0_706"/>
          <p:cNvSpPr/>
          <p:nvPr/>
        </p:nvSpPr>
        <p:spPr>
          <a:xfrm>
            <a:off x="5193450" y="1461228"/>
            <a:ext cx="505733" cy="5080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E31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352df199654_0_706"/>
          <p:cNvSpPr txBox="1"/>
          <p:nvPr/>
        </p:nvSpPr>
        <p:spPr>
          <a:xfrm>
            <a:off x="5267898" y="1447923"/>
            <a:ext cx="363600" cy="369300"/>
          </a:xfrm>
          <a:prstGeom prst="rect">
            <a:avLst/>
          </a:prstGeom>
          <a:noFill/>
          <a:ln>
            <a:noFill/>
          </a:ln>
        </p:spPr>
        <p:txBody>
          <a:bodyPr anchorCtr="0" anchor="t" bIns="0" lIns="0" spcFirstLastPara="1" rIns="0" wrap="square" tIns="0">
            <a:spAutoFit/>
          </a:bodyPr>
          <a:lstStyle/>
          <a:p>
            <a:pPr indent="0" lvl="0" marL="0" marR="0" rtl="0" algn="ctr">
              <a:lnSpc>
                <a:spcPct val="157000"/>
              </a:lnSpc>
              <a:spcBef>
                <a:spcPts val="0"/>
              </a:spcBef>
              <a:spcAft>
                <a:spcPts val="0"/>
              </a:spcAft>
              <a:buNone/>
            </a:pPr>
            <a:r>
              <a:rPr b="1" i="0" lang="en-US" sz="2400" u="none" cap="none" strike="noStrike">
                <a:solidFill>
                  <a:srgbClr val="FFFFFF"/>
                </a:solidFill>
                <a:latin typeface="Arial"/>
                <a:ea typeface="Arial"/>
                <a:cs typeface="Arial"/>
                <a:sym typeface="Arial"/>
              </a:rPr>
              <a:t>1</a:t>
            </a:r>
            <a:endParaRPr/>
          </a:p>
        </p:txBody>
      </p:sp>
      <p:sp>
        <p:nvSpPr>
          <p:cNvPr id="268" name="Google Shape;268;g352df199654_0_706"/>
          <p:cNvSpPr/>
          <p:nvPr/>
        </p:nvSpPr>
        <p:spPr>
          <a:xfrm>
            <a:off x="5193450" y="2314455"/>
            <a:ext cx="505733" cy="5080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E31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352df199654_0_706"/>
          <p:cNvSpPr txBox="1"/>
          <p:nvPr/>
        </p:nvSpPr>
        <p:spPr>
          <a:xfrm>
            <a:off x="5267898" y="2301151"/>
            <a:ext cx="363600" cy="369300"/>
          </a:xfrm>
          <a:prstGeom prst="rect">
            <a:avLst/>
          </a:prstGeom>
          <a:noFill/>
          <a:ln>
            <a:noFill/>
          </a:ln>
        </p:spPr>
        <p:txBody>
          <a:bodyPr anchorCtr="0" anchor="t" bIns="0" lIns="0" spcFirstLastPara="1" rIns="0" wrap="square" tIns="0">
            <a:spAutoFit/>
          </a:bodyPr>
          <a:lstStyle/>
          <a:p>
            <a:pPr indent="0" lvl="1" marL="0" marR="0" rtl="0" algn="ctr">
              <a:lnSpc>
                <a:spcPct val="157000"/>
              </a:lnSpc>
              <a:spcBef>
                <a:spcPts val="0"/>
              </a:spcBef>
              <a:spcAft>
                <a:spcPts val="0"/>
              </a:spcAft>
              <a:buNone/>
            </a:pPr>
            <a:r>
              <a:rPr b="1" i="0" lang="en-US" sz="2400" u="none" cap="none" strike="noStrike">
                <a:solidFill>
                  <a:srgbClr val="FFFFFF"/>
                </a:solidFill>
                <a:latin typeface="Arial"/>
                <a:ea typeface="Arial"/>
                <a:cs typeface="Arial"/>
                <a:sym typeface="Arial"/>
              </a:rPr>
              <a:t>2</a:t>
            </a:r>
            <a:endParaRPr/>
          </a:p>
        </p:txBody>
      </p:sp>
      <p:sp>
        <p:nvSpPr>
          <p:cNvPr id="270" name="Google Shape;270;g352df199654_0_706"/>
          <p:cNvSpPr/>
          <p:nvPr/>
        </p:nvSpPr>
        <p:spPr>
          <a:xfrm>
            <a:off x="5193450" y="4020909"/>
            <a:ext cx="505733" cy="5080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E31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352df199654_0_706"/>
          <p:cNvSpPr txBox="1"/>
          <p:nvPr/>
        </p:nvSpPr>
        <p:spPr>
          <a:xfrm>
            <a:off x="5267898" y="4007605"/>
            <a:ext cx="363600" cy="369300"/>
          </a:xfrm>
          <a:prstGeom prst="rect">
            <a:avLst/>
          </a:prstGeom>
          <a:noFill/>
          <a:ln>
            <a:noFill/>
          </a:ln>
        </p:spPr>
        <p:txBody>
          <a:bodyPr anchorCtr="0" anchor="t" bIns="0" lIns="0" spcFirstLastPara="1" rIns="0" wrap="square" tIns="0">
            <a:spAutoFit/>
          </a:bodyPr>
          <a:lstStyle/>
          <a:p>
            <a:pPr indent="0" lvl="1" marL="0" marR="0" rtl="0" algn="ctr">
              <a:lnSpc>
                <a:spcPct val="157000"/>
              </a:lnSpc>
              <a:spcBef>
                <a:spcPts val="0"/>
              </a:spcBef>
              <a:spcAft>
                <a:spcPts val="0"/>
              </a:spcAft>
              <a:buNone/>
            </a:pPr>
            <a:r>
              <a:rPr b="1" i="0" lang="en-US" sz="2400" u="none" cap="none" strike="noStrike">
                <a:solidFill>
                  <a:srgbClr val="FFFFFF"/>
                </a:solidFill>
                <a:latin typeface="Arial"/>
                <a:ea typeface="Arial"/>
                <a:cs typeface="Arial"/>
                <a:sym typeface="Arial"/>
              </a:rPr>
              <a:t>4</a:t>
            </a:r>
            <a:endParaRPr/>
          </a:p>
        </p:txBody>
      </p:sp>
      <p:sp>
        <p:nvSpPr>
          <p:cNvPr id="272" name="Google Shape;272;g352df199654_0_706"/>
          <p:cNvSpPr/>
          <p:nvPr/>
        </p:nvSpPr>
        <p:spPr>
          <a:xfrm>
            <a:off x="5193450" y="3167682"/>
            <a:ext cx="505733" cy="5080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E31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352df199654_0_706"/>
          <p:cNvSpPr txBox="1"/>
          <p:nvPr/>
        </p:nvSpPr>
        <p:spPr>
          <a:xfrm>
            <a:off x="5267898" y="3154377"/>
            <a:ext cx="363600" cy="369300"/>
          </a:xfrm>
          <a:prstGeom prst="rect">
            <a:avLst/>
          </a:prstGeom>
          <a:noFill/>
          <a:ln>
            <a:noFill/>
          </a:ln>
        </p:spPr>
        <p:txBody>
          <a:bodyPr anchorCtr="0" anchor="t" bIns="0" lIns="0" spcFirstLastPara="1" rIns="0" wrap="square" tIns="0">
            <a:spAutoFit/>
          </a:bodyPr>
          <a:lstStyle/>
          <a:p>
            <a:pPr indent="0" lvl="1" marL="0" marR="0" rtl="0" algn="ctr">
              <a:lnSpc>
                <a:spcPct val="157000"/>
              </a:lnSpc>
              <a:spcBef>
                <a:spcPts val="0"/>
              </a:spcBef>
              <a:spcAft>
                <a:spcPts val="0"/>
              </a:spcAft>
              <a:buNone/>
            </a:pPr>
            <a:r>
              <a:rPr b="1" i="0" lang="en-US" sz="2400" u="none" cap="none" strike="noStrike">
                <a:solidFill>
                  <a:srgbClr val="FFFFFF"/>
                </a:solidFill>
                <a:latin typeface="Arial"/>
                <a:ea typeface="Arial"/>
                <a:cs typeface="Arial"/>
                <a:sym typeface="Arial"/>
              </a:rPr>
              <a:t>3</a:t>
            </a:r>
            <a:endParaRPr/>
          </a:p>
        </p:txBody>
      </p:sp>
      <p:sp>
        <p:nvSpPr>
          <p:cNvPr id="274" name="Google Shape;274;g352df199654_0_706"/>
          <p:cNvSpPr/>
          <p:nvPr/>
        </p:nvSpPr>
        <p:spPr>
          <a:xfrm>
            <a:off x="5193450" y="4874136"/>
            <a:ext cx="505733" cy="5080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E31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352df199654_0_706"/>
          <p:cNvSpPr txBox="1"/>
          <p:nvPr/>
        </p:nvSpPr>
        <p:spPr>
          <a:xfrm>
            <a:off x="5267898" y="4860831"/>
            <a:ext cx="363600" cy="369300"/>
          </a:xfrm>
          <a:prstGeom prst="rect">
            <a:avLst/>
          </a:prstGeom>
          <a:noFill/>
          <a:ln>
            <a:noFill/>
          </a:ln>
        </p:spPr>
        <p:txBody>
          <a:bodyPr anchorCtr="0" anchor="t" bIns="0" lIns="0" spcFirstLastPara="1" rIns="0" wrap="square" tIns="0">
            <a:spAutoFit/>
          </a:bodyPr>
          <a:lstStyle/>
          <a:p>
            <a:pPr indent="0" lvl="1" marL="0" marR="0" rtl="0" algn="ctr">
              <a:lnSpc>
                <a:spcPct val="157000"/>
              </a:lnSpc>
              <a:spcBef>
                <a:spcPts val="0"/>
              </a:spcBef>
              <a:spcAft>
                <a:spcPts val="0"/>
              </a:spcAft>
              <a:buNone/>
            </a:pPr>
            <a:r>
              <a:rPr b="1" i="0" lang="en-US" sz="2400" u="none" cap="none" strike="noStrike">
                <a:solidFill>
                  <a:srgbClr val="FFFFFF"/>
                </a:solidFill>
                <a:latin typeface="Arial"/>
                <a:ea typeface="Arial"/>
                <a:cs typeface="Arial"/>
                <a:sym typeface="Arial"/>
              </a:rPr>
              <a:t>5</a:t>
            </a:r>
            <a:endParaRPr/>
          </a:p>
        </p:txBody>
      </p:sp>
      <p:sp>
        <p:nvSpPr>
          <p:cNvPr id="276" name="Google Shape;276;g352df199654_0_706"/>
          <p:cNvSpPr/>
          <p:nvPr/>
        </p:nvSpPr>
        <p:spPr>
          <a:xfrm>
            <a:off x="5193450" y="1461228"/>
            <a:ext cx="505733" cy="5080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352df199654_0_706"/>
          <p:cNvSpPr txBox="1"/>
          <p:nvPr/>
        </p:nvSpPr>
        <p:spPr>
          <a:xfrm>
            <a:off x="5267898" y="1447923"/>
            <a:ext cx="363600" cy="369300"/>
          </a:xfrm>
          <a:prstGeom prst="rect">
            <a:avLst/>
          </a:prstGeom>
          <a:noFill/>
          <a:ln>
            <a:noFill/>
          </a:ln>
        </p:spPr>
        <p:txBody>
          <a:bodyPr anchorCtr="0" anchor="t" bIns="0" lIns="0" spcFirstLastPara="1" rIns="0" wrap="square" tIns="0">
            <a:spAutoFit/>
          </a:bodyPr>
          <a:lstStyle/>
          <a:p>
            <a:pPr indent="0" lvl="0" marL="0" marR="0" rtl="0" algn="ctr">
              <a:lnSpc>
                <a:spcPct val="157000"/>
              </a:lnSpc>
              <a:spcBef>
                <a:spcPts val="0"/>
              </a:spcBef>
              <a:spcAft>
                <a:spcPts val="0"/>
              </a:spcAft>
              <a:buNone/>
            </a:pPr>
            <a:r>
              <a:rPr b="1" i="0" lang="en-US" sz="2400" u="none" cap="none" strike="noStrike">
                <a:solidFill>
                  <a:srgbClr val="FFFFFF"/>
                </a:solidFill>
                <a:latin typeface="Arial"/>
                <a:ea typeface="Arial"/>
                <a:cs typeface="Arial"/>
                <a:sym typeface="Arial"/>
              </a:rPr>
              <a:t>1</a:t>
            </a:r>
            <a:endParaRPr/>
          </a:p>
        </p:txBody>
      </p:sp>
      <p:sp>
        <p:nvSpPr>
          <p:cNvPr id="278" name="Google Shape;278;g352df199654_0_706"/>
          <p:cNvSpPr/>
          <p:nvPr/>
        </p:nvSpPr>
        <p:spPr>
          <a:xfrm>
            <a:off x="5193450" y="2314455"/>
            <a:ext cx="505733" cy="5080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352df199654_0_706"/>
          <p:cNvSpPr txBox="1"/>
          <p:nvPr/>
        </p:nvSpPr>
        <p:spPr>
          <a:xfrm>
            <a:off x="5267898" y="2301150"/>
            <a:ext cx="363600" cy="369300"/>
          </a:xfrm>
          <a:prstGeom prst="rect">
            <a:avLst/>
          </a:prstGeom>
          <a:noFill/>
          <a:ln>
            <a:noFill/>
          </a:ln>
        </p:spPr>
        <p:txBody>
          <a:bodyPr anchorCtr="0" anchor="t" bIns="0" lIns="0" spcFirstLastPara="1" rIns="0" wrap="square" tIns="0">
            <a:spAutoFit/>
          </a:bodyPr>
          <a:lstStyle/>
          <a:p>
            <a:pPr indent="0" lvl="1" marL="0" marR="0" rtl="0" algn="ctr">
              <a:lnSpc>
                <a:spcPct val="157000"/>
              </a:lnSpc>
              <a:spcBef>
                <a:spcPts val="0"/>
              </a:spcBef>
              <a:spcAft>
                <a:spcPts val="0"/>
              </a:spcAft>
              <a:buNone/>
            </a:pPr>
            <a:r>
              <a:rPr b="1" i="0" lang="en-US" sz="2400" u="none" cap="none" strike="noStrike">
                <a:solidFill>
                  <a:srgbClr val="FFFFFF"/>
                </a:solidFill>
                <a:latin typeface="Arial"/>
                <a:ea typeface="Arial"/>
                <a:cs typeface="Arial"/>
                <a:sym typeface="Arial"/>
              </a:rPr>
              <a:t>2</a:t>
            </a:r>
            <a:endParaRPr/>
          </a:p>
        </p:txBody>
      </p:sp>
      <p:sp>
        <p:nvSpPr>
          <p:cNvPr id="280" name="Google Shape;280;g352df199654_0_706"/>
          <p:cNvSpPr/>
          <p:nvPr/>
        </p:nvSpPr>
        <p:spPr>
          <a:xfrm>
            <a:off x="5193450" y="4020909"/>
            <a:ext cx="505733" cy="5080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352df199654_0_706"/>
          <p:cNvSpPr txBox="1"/>
          <p:nvPr/>
        </p:nvSpPr>
        <p:spPr>
          <a:xfrm>
            <a:off x="5267898" y="4007603"/>
            <a:ext cx="363600" cy="369300"/>
          </a:xfrm>
          <a:prstGeom prst="rect">
            <a:avLst/>
          </a:prstGeom>
          <a:noFill/>
          <a:ln>
            <a:noFill/>
          </a:ln>
        </p:spPr>
        <p:txBody>
          <a:bodyPr anchorCtr="0" anchor="t" bIns="0" lIns="0" spcFirstLastPara="1" rIns="0" wrap="square" tIns="0">
            <a:spAutoFit/>
          </a:bodyPr>
          <a:lstStyle/>
          <a:p>
            <a:pPr indent="0" lvl="1" marL="0" marR="0" rtl="0" algn="ctr">
              <a:lnSpc>
                <a:spcPct val="157000"/>
              </a:lnSpc>
              <a:spcBef>
                <a:spcPts val="0"/>
              </a:spcBef>
              <a:spcAft>
                <a:spcPts val="0"/>
              </a:spcAft>
              <a:buNone/>
            </a:pPr>
            <a:r>
              <a:rPr b="1" i="0" lang="en-US" sz="2400" u="none" cap="none" strike="noStrike">
                <a:solidFill>
                  <a:srgbClr val="FFFFFF"/>
                </a:solidFill>
                <a:latin typeface="Arial"/>
                <a:ea typeface="Arial"/>
                <a:cs typeface="Arial"/>
                <a:sym typeface="Arial"/>
              </a:rPr>
              <a:t>4</a:t>
            </a:r>
            <a:endParaRPr/>
          </a:p>
        </p:txBody>
      </p:sp>
      <p:sp>
        <p:nvSpPr>
          <p:cNvPr id="282" name="Google Shape;282;g352df199654_0_706"/>
          <p:cNvSpPr/>
          <p:nvPr/>
        </p:nvSpPr>
        <p:spPr>
          <a:xfrm>
            <a:off x="5193450" y="3167682"/>
            <a:ext cx="505733" cy="5080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352df199654_0_706"/>
          <p:cNvSpPr txBox="1"/>
          <p:nvPr/>
        </p:nvSpPr>
        <p:spPr>
          <a:xfrm>
            <a:off x="5267898" y="3154377"/>
            <a:ext cx="363600" cy="369300"/>
          </a:xfrm>
          <a:prstGeom prst="rect">
            <a:avLst/>
          </a:prstGeom>
          <a:noFill/>
          <a:ln>
            <a:noFill/>
          </a:ln>
        </p:spPr>
        <p:txBody>
          <a:bodyPr anchorCtr="0" anchor="t" bIns="0" lIns="0" spcFirstLastPara="1" rIns="0" wrap="square" tIns="0">
            <a:spAutoFit/>
          </a:bodyPr>
          <a:lstStyle/>
          <a:p>
            <a:pPr indent="0" lvl="1" marL="0" marR="0" rtl="0" algn="ctr">
              <a:lnSpc>
                <a:spcPct val="157000"/>
              </a:lnSpc>
              <a:spcBef>
                <a:spcPts val="0"/>
              </a:spcBef>
              <a:spcAft>
                <a:spcPts val="0"/>
              </a:spcAft>
              <a:buNone/>
            </a:pPr>
            <a:r>
              <a:rPr b="1" i="0" lang="en-US" sz="2400" u="none" cap="none" strike="noStrike">
                <a:solidFill>
                  <a:srgbClr val="FFFFFF"/>
                </a:solidFill>
                <a:latin typeface="Arial"/>
                <a:ea typeface="Arial"/>
                <a:cs typeface="Arial"/>
                <a:sym typeface="Arial"/>
              </a:rPr>
              <a:t>3</a:t>
            </a:r>
            <a:endParaRPr/>
          </a:p>
        </p:txBody>
      </p:sp>
      <p:sp>
        <p:nvSpPr>
          <p:cNvPr id="284" name="Google Shape;284;g352df199654_0_706"/>
          <p:cNvSpPr/>
          <p:nvPr/>
        </p:nvSpPr>
        <p:spPr>
          <a:xfrm>
            <a:off x="5193450" y="4874136"/>
            <a:ext cx="505733" cy="5080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352df199654_0_706"/>
          <p:cNvSpPr txBox="1"/>
          <p:nvPr/>
        </p:nvSpPr>
        <p:spPr>
          <a:xfrm>
            <a:off x="5267898" y="4860831"/>
            <a:ext cx="363600" cy="369300"/>
          </a:xfrm>
          <a:prstGeom prst="rect">
            <a:avLst/>
          </a:prstGeom>
          <a:noFill/>
          <a:ln>
            <a:noFill/>
          </a:ln>
        </p:spPr>
        <p:txBody>
          <a:bodyPr anchorCtr="0" anchor="t" bIns="0" lIns="0" spcFirstLastPara="1" rIns="0" wrap="square" tIns="0">
            <a:spAutoFit/>
          </a:bodyPr>
          <a:lstStyle/>
          <a:p>
            <a:pPr indent="0" lvl="1" marL="0" marR="0" rtl="0" algn="ctr">
              <a:lnSpc>
                <a:spcPct val="157000"/>
              </a:lnSpc>
              <a:spcBef>
                <a:spcPts val="0"/>
              </a:spcBef>
              <a:spcAft>
                <a:spcPts val="0"/>
              </a:spcAft>
              <a:buNone/>
            </a:pPr>
            <a:r>
              <a:rPr b="1" i="0" lang="en-US" sz="2400" u="none" cap="none" strike="noStrike">
                <a:solidFill>
                  <a:srgbClr val="FFFFFF"/>
                </a:solidFill>
                <a:latin typeface="Arial"/>
                <a:ea typeface="Arial"/>
                <a:cs typeface="Arial"/>
                <a:sym typeface="Arial"/>
              </a:rPr>
              <a:t>5</a:t>
            </a:r>
            <a:endParaRPr/>
          </a:p>
        </p:txBody>
      </p:sp>
      <p:sp>
        <p:nvSpPr>
          <p:cNvPr id="286" name="Google Shape;286;g352df199654_0_706"/>
          <p:cNvSpPr txBox="1"/>
          <p:nvPr>
            <p:ph idx="1" type="body"/>
          </p:nvPr>
        </p:nvSpPr>
        <p:spPr>
          <a:xfrm>
            <a:off x="1173988" y="812800"/>
            <a:ext cx="2783700" cy="13524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accent3"/>
              </a:buClr>
              <a:buSzPts val="4334"/>
              <a:buNone/>
              <a:defRPr b="1" sz="4334">
                <a:solidFill>
                  <a:schemeClr val="accent3"/>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7" name="Google Shape;287;g352df199654_0_706"/>
          <p:cNvSpPr txBox="1"/>
          <p:nvPr>
            <p:ph idx="2" type="body"/>
          </p:nvPr>
        </p:nvSpPr>
        <p:spPr>
          <a:xfrm>
            <a:off x="1127917" y="2512246"/>
            <a:ext cx="38505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7"/>
              <a:buNone/>
              <a:defRPr sz="18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8" name="Google Shape;288;g352df199654_0_706"/>
          <p:cNvSpPr txBox="1"/>
          <p:nvPr>
            <p:ph idx="3" type="body"/>
          </p:nvPr>
        </p:nvSpPr>
        <p:spPr>
          <a:xfrm>
            <a:off x="5920870" y="1393652"/>
            <a:ext cx="44100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60"/>
              </a:spcBef>
              <a:spcAft>
                <a:spcPts val="0"/>
              </a:spcAft>
              <a:buClr>
                <a:schemeClr val="dk2"/>
              </a:buClr>
              <a:buSzPts val="2800"/>
              <a:buNone/>
              <a:defRPr sz="2800">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9" name="Google Shape;289;g352df199654_0_706"/>
          <p:cNvSpPr txBox="1"/>
          <p:nvPr>
            <p:ph idx="4" type="body"/>
          </p:nvPr>
        </p:nvSpPr>
        <p:spPr>
          <a:xfrm>
            <a:off x="5920870" y="2240572"/>
            <a:ext cx="44100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60"/>
              </a:spcBef>
              <a:spcAft>
                <a:spcPts val="0"/>
              </a:spcAft>
              <a:buClr>
                <a:schemeClr val="dk2"/>
              </a:buClr>
              <a:buSzPts val="2800"/>
              <a:buNone/>
              <a:defRPr sz="2800">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0" name="Google Shape;290;g352df199654_0_706"/>
          <p:cNvSpPr txBox="1"/>
          <p:nvPr>
            <p:ph idx="5" type="body"/>
          </p:nvPr>
        </p:nvSpPr>
        <p:spPr>
          <a:xfrm>
            <a:off x="5920870" y="3087493"/>
            <a:ext cx="44100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60"/>
              </a:spcBef>
              <a:spcAft>
                <a:spcPts val="0"/>
              </a:spcAft>
              <a:buClr>
                <a:schemeClr val="dk2"/>
              </a:buClr>
              <a:buSzPts val="2800"/>
              <a:buNone/>
              <a:defRPr sz="2800">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1" name="Google Shape;291;g352df199654_0_706"/>
          <p:cNvSpPr txBox="1"/>
          <p:nvPr>
            <p:ph idx="6" type="body"/>
          </p:nvPr>
        </p:nvSpPr>
        <p:spPr>
          <a:xfrm>
            <a:off x="5920870" y="3934414"/>
            <a:ext cx="44100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60"/>
              </a:spcBef>
              <a:spcAft>
                <a:spcPts val="0"/>
              </a:spcAft>
              <a:buClr>
                <a:schemeClr val="dk2"/>
              </a:buClr>
              <a:buSzPts val="2800"/>
              <a:buNone/>
              <a:defRPr sz="2800">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2" name="Google Shape;292;g352df199654_0_706"/>
          <p:cNvSpPr txBox="1"/>
          <p:nvPr>
            <p:ph idx="7" type="body"/>
          </p:nvPr>
        </p:nvSpPr>
        <p:spPr>
          <a:xfrm>
            <a:off x="5920870" y="4781334"/>
            <a:ext cx="44100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60"/>
              </a:spcBef>
              <a:spcAft>
                <a:spcPts val="0"/>
              </a:spcAft>
              <a:buClr>
                <a:schemeClr val="dk2"/>
              </a:buClr>
              <a:buSzPts val="2800"/>
              <a:buNone/>
              <a:defRPr sz="2800">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Heading_White">
  <p:cSld name="NumberedHeading_White">
    <p:bg>
      <p:bgPr>
        <a:solidFill>
          <a:schemeClr val="lt2"/>
        </a:solidFill>
      </p:bgPr>
    </p:bg>
    <p:spTree>
      <p:nvGrpSpPr>
        <p:cNvPr id="293" name="Shape 293"/>
        <p:cNvGrpSpPr/>
        <p:nvPr/>
      </p:nvGrpSpPr>
      <p:grpSpPr>
        <a:xfrm>
          <a:off x="0" y="0"/>
          <a:ext cx="0" cy="0"/>
          <a:chOff x="0" y="0"/>
          <a:chExt cx="0" cy="0"/>
        </a:xfrm>
      </p:grpSpPr>
      <p:sp>
        <p:nvSpPr>
          <p:cNvPr id="294" name="Google Shape;294;g352df199654_0_735"/>
          <p:cNvSpPr/>
          <p:nvPr/>
        </p:nvSpPr>
        <p:spPr>
          <a:xfrm>
            <a:off x="1150991" y="2909417"/>
            <a:ext cx="821816" cy="8255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E31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352df199654_0_735"/>
          <p:cNvSpPr/>
          <p:nvPr/>
        </p:nvSpPr>
        <p:spPr>
          <a:xfrm>
            <a:off x="4781854" y="2909417"/>
            <a:ext cx="821816" cy="8255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E31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352df199654_0_735"/>
          <p:cNvSpPr txBox="1"/>
          <p:nvPr/>
        </p:nvSpPr>
        <p:spPr>
          <a:xfrm>
            <a:off x="1139514" y="2765525"/>
            <a:ext cx="826200" cy="656700"/>
          </a:xfrm>
          <a:prstGeom prst="rect">
            <a:avLst/>
          </a:prstGeom>
          <a:noFill/>
          <a:ln>
            <a:noFill/>
          </a:ln>
        </p:spPr>
        <p:txBody>
          <a:bodyPr anchorCtr="0" anchor="t" bIns="0" lIns="0" spcFirstLastPara="1" rIns="0" wrap="square" tIns="0">
            <a:spAutoFit/>
          </a:bodyPr>
          <a:lstStyle/>
          <a:p>
            <a:pPr indent="0" lvl="1" marL="0" marR="0" rtl="0" algn="ctr">
              <a:lnSpc>
                <a:spcPct val="157008"/>
              </a:lnSpc>
              <a:spcBef>
                <a:spcPts val="0"/>
              </a:spcBef>
              <a:spcAft>
                <a:spcPts val="0"/>
              </a:spcAft>
              <a:buNone/>
            </a:pPr>
            <a:r>
              <a:rPr b="0" i="0" lang="en-US" sz="4266" u="none" cap="none" strike="noStrike">
                <a:solidFill>
                  <a:srgbClr val="FFFFFF"/>
                </a:solidFill>
                <a:latin typeface="Georgia"/>
                <a:ea typeface="Georgia"/>
                <a:cs typeface="Georgia"/>
                <a:sym typeface="Georgia"/>
              </a:rPr>
              <a:t>1</a:t>
            </a:r>
            <a:endParaRPr/>
          </a:p>
        </p:txBody>
      </p:sp>
      <p:sp>
        <p:nvSpPr>
          <p:cNvPr id="297" name="Google Shape;297;g352df199654_0_735"/>
          <p:cNvSpPr txBox="1"/>
          <p:nvPr/>
        </p:nvSpPr>
        <p:spPr>
          <a:xfrm>
            <a:off x="4770377" y="2765525"/>
            <a:ext cx="826200" cy="656700"/>
          </a:xfrm>
          <a:prstGeom prst="rect">
            <a:avLst/>
          </a:prstGeom>
          <a:noFill/>
          <a:ln>
            <a:noFill/>
          </a:ln>
        </p:spPr>
        <p:txBody>
          <a:bodyPr anchorCtr="0" anchor="t" bIns="0" lIns="0" spcFirstLastPara="1" rIns="0" wrap="square" tIns="0">
            <a:spAutoFit/>
          </a:bodyPr>
          <a:lstStyle/>
          <a:p>
            <a:pPr indent="0" lvl="1" marL="0" marR="0" rtl="0" algn="ctr">
              <a:lnSpc>
                <a:spcPct val="157008"/>
              </a:lnSpc>
              <a:spcBef>
                <a:spcPts val="0"/>
              </a:spcBef>
              <a:spcAft>
                <a:spcPts val="0"/>
              </a:spcAft>
              <a:buNone/>
            </a:pPr>
            <a:r>
              <a:rPr b="0" i="0" lang="en-US" sz="4266" u="none" cap="none" strike="noStrike">
                <a:solidFill>
                  <a:srgbClr val="FFFFFF"/>
                </a:solidFill>
                <a:latin typeface="Georgia"/>
                <a:ea typeface="Georgia"/>
                <a:cs typeface="Georgia"/>
                <a:sym typeface="Georgia"/>
              </a:rPr>
              <a:t>2</a:t>
            </a:r>
            <a:endParaRPr/>
          </a:p>
        </p:txBody>
      </p:sp>
      <p:sp>
        <p:nvSpPr>
          <p:cNvPr id="298" name="Google Shape;298;g352df199654_0_735"/>
          <p:cNvSpPr txBox="1"/>
          <p:nvPr/>
        </p:nvSpPr>
        <p:spPr>
          <a:xfrm>
            <a:off x="8500751" y="2765525"/>
            <a:ext cx="826200" cy="656700"/>
          </a:xfrm>
          <a:prstGeom prst="rect">
            <a:avLst/>
          </a:prstGeom>
          <a:noFill/>
          <a:ln>
            <a:noFill/>
          </a:ln>
        </p:spPr>
        <p:txBody>
          <a:bodyPr anchorCtr="0" anchor="t" bIns="0" lIns="0" spcFirstLastPara="1" rIns="0" wrap="square" tIns="0">
            <a:spAutoFit/>
          </a:bodyPr>
          <a:lstStyle/>
          <a:p>
            <a:pPr indent="0" lvl="1" marL="0" marR="0" rtl="0" algn="ctr">
              <a:lnSpc>
                <a:spcPct val="157008"/>
              </a:lnSpc>
              <a:spcBef>
                <a:spcPts val="0"/>
              </a:spcBef>
              <a:spcAft>
                <a:spcPts val="0"/>
              </a:spcAft>
              <a:buNone/>
            </a:pPr>
            <a:r>
              <a:rPr b="0" i="0" lang="en-US" sz="4266" u="none" cap="none" strike="noStrike">
                <a:solidFill>
                  <a:srgbClr val="FFFFFF"/>
                </a:solidFill>
                <a:latin typeface="Georgia"/>
                <a:ea typeface="Georgia"/>
                <a:cs typeface="Georgia"/>
                <a:sym typeface="Georgia"/>
              </a:rPr>
              <a:t>3</a:t>
            </a:r>
            <a:endParaRPr/>
          </a:p>
        </p:txBody>
      </p:sp>
      <p:pic>
        <p:nvPicPr>
          <p:cNvPr id="299" name="Google Shape;299;g352df199654_0_735"/>
          <p:cNvPicPr preferRelativeResize="0"/>
          <p:nvPr/>
        </p:nvPicPr>
        <p:blipFill rotWithShape="1">
          <a:blip r:embed="rId2">
            <a:alphaModFix/>
          </a:blip>
          <a:srcRect b="0" l="0" r="0" t="65379"/>
          <a:stretch/>
        </p:blipFill>
        <p:spPr>
          <a:xfrm>
            <a:off x="7909669" y="0"/>
            <a:ext cx="2492834" cy="863012"/>
          </a:xfrm>
          <a:prstGeom prst="rect">
            <a:avLst/>
          </a:prstGeom>
          <a:noFill/>
          <a:ln>
            <a:noFill/>
          </a:ln>
        </p:spPr>
      </p:pic>
      <p:pic>
        <p:nvPicPr>
          <p:cNvPr id="300" name="Google Shape;300;g352df199654_0_735"/>
          <p:cNvPicPr preferRelativeResize="0"/>
          <p:nvPr/>
        </p:nvPicPr>
        <p:blipFill rotWithShape="1">
          <a:blip r:embed="rId3">
            <a:alphaModFix/>
          </a:blip>
          <a:srcRect b="24998" l="0" r="0" t="0"/>
          <a:stretch/>
        </p:blipFill>
        <p:spPr>
          <a:xfrm>
            <a:off x="10820400" y="6070600"/>
            <a:ext cx="1041400" cy="787401"/>
          </a:xfrm>
          <a:prstGeom prst="rect">
            <a:avLst/>
          </a:prstGeom>
          <a:noFill/>
          <a:ln>
            <a:noFill/>
          </a:ln>
        </p:spPr>
      </p:pic>
      <p:sp>
        <p:nvSpPr>
          <p:cNvPr id="301" name="Google Shape;301;g352df199654_0_735"/>
          <p:cNvSpPr txBox="1"/>
          <p:nvPr/>
        </p:nvSpPr>
        <p:spPr>
          <a:xfrm>
            <a:off x="1139514" y="2765525"/>
            <a:ext cx="826200" cy="656700"/>
          </a:xfrm>
          <a:prstGeom prst="rect">
            <a:avLst/>
          </a:prstGeom>
          <a:noFill/>
          <a:ln>
            <a:noFill/>
          </a:ln>
        </p:spPr>
        <p:txBody>
          <a:bodyPr anchorCtr="0" anchor="t" bIns="0" lIns="0" spcFirstLastPara="1" rIns="0" wrap="square" tIns="0">
            <a:spAutoFit/>
          </a:bodyPr>
          <a:lstStyle/>
          <a:p>
            <a:pPr indent="0" lvl="1" marL="0" marR="0" rtl="0" algn="ctr">
              <a:lnSpc>
                <a:spcPct val="157008"/>
              </a:lnSpc>
              <a:spcBef>
                <a:spcPts val="0"/>
              </a:spcBef>
              <a:spcAft>
                <a:spcPts val="0"/>
              </a:spcAft>
              <a:buNone/>
            </a:pPr>
            <a:r>
              <a:rPr b="0" i="0" lang="en-US" sz="4266" u="none" cap="none" strike="noStrike">
                <a:solidFill>
                  <a:srgbClr val="FFFFFF"/>
                </a:solidFill>
                <a:latin typeface="Georgia"/>
                <a:ea typeface="Georgia"/>
                <a:cs typeface="Georgia"/>
                <a:sym typeface="Georgia"/>
              </a:rPr>
              <a:t>1</a:t>
            </a:r>
            <a:endParaRPr/>
          </a:p>
        </p:txBody>
      </p:sp>
      <p:sp>
        <p:nvSpPr>
          <p:cNvPr id="302" name="Google Shape;302;g352df199654_0_735"/>
          <p:cNvSpPr txBox="1"/>
          <p:nvPr/>
        </p:nvSpPr>
        <p:spPr>
          <a:xfrm>
            <a:off x="8500751" y="2765525"/>
            <a:ext cx="826200" cy="656700"/>
          </a:xfrm>
          <a:prstGeom prst="rect">
            <a:avLst/>
          </a:prstGeom>
          <a:noFill/>
          <a:ln>
            <a:noFill/>
          </a:ln>
        </p:spPr>
        <p:txBody>
          <a:bodyPr anchorCtr="0" anchor="t" bIns="0" lIns="0" spcFirstLastPara="1" rIns="0" wrap="square" tIns="0">
            <a:spAutoFit/>
          </a:bodyPr>
          <a:lstStyle/>
          <a:p>
            <a:pPr indent="0" lvl="1" marL="0" marR="0" rtl="0" algn="ctr">
              <a:lnSpc>
                <a:spcPct val="157008"/>
              </a:lnSpc>
              <a:spcBef>
                <a:spcPts val="0"/>
              </a:spcBef>
              <a:spcAft>
                <a:spcPts val="0"/>
              </a:spcAft>
              <a:buNone/>
            </a:pPr>
            <a:r>
              <a:t/>
            </a:r>
            <a:endParaRPr b="0" i="0" sz="4266" u="none" cap="none" strike="noStrike">
              <a:solidFill>
                <a:srgbClr val="FFFFFF"/>
              </a:solidFill>
              <a:latin typeface="Georgia"/>
              <a:ea typeface="Georgia"/>
              <a:cs typeface="Georgia"/>
              <a:sym typeface="Georgia"/>
            </a:endParaRPr>
          </a:p>
        </p:txBody>
      </p:sp>
      <p:sp>
        <p:nvSpPr>
          <p:cNvPr id="303" name="Google Shape;303;g352df199654_0_735"/>
          <p:cNvSpPr txBox="1"/>
          <p:nvPr>
            <p:ph idx="1" type="body"/>
          </p:nvPr>
        </p:nvSpPr>
        <p:spPr>
          <a:xfrm>
            <a:off x="1127917" y="1615239"/>
            <a:ext cx="49041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accent3"/>
              </a:buClr>
              <a:buSzPts val="4334"/>
              <a:buNone/>
              <a:defRPr b="1" sz="4334">
                <a:solidFill>
                  <a:schemeClr val="accent3"/>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4" name="Google Shape;304;g352df199654_0_735"/>
          <p:cNvSpPr txBox="1"/>
          <p:nvPr>
            <p:ph idx="2" type="body"/>
          </p:nvPr>
        </p:nvSpPr>
        <p:spPr>
          <a:xfrm>
            <a:off x="1139515" y="4623808"/>
            <a:ext cx="3152400" cy="14469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5" name="Google Shape;305;g352df199654_0_735"/>
          <p:cNvSpPr txBox="1"/>
          <p:nvPr>
            <p:ph idx="3" type="body"/>
          </p:nvPr>
        </p:nvSpPr>
        <p:spPr>
          <a:xfrm>
            <a:off x="1127917" y="3884507"/>
            <a:ext cx="31524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dk2"/>
              </a:buClr>
              <a:buSzPts val="2667"/>
              <a:buNone/>
              <a:defRPr sz="2667">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6" name="Google Shape;306;g352df199654_0_735"/>
          <p:cNvSpPr txBox="1"/>
          <p:nvPr>
            <p:ph idx="4" type="body"/>
          </p:nvPr>
        </p:nvSpPr>
        <p:spPr>
          <a:xfrm>
            <a:off x="4746315" y="4606874"/>
            <a:ext cx="3152400" cy="14637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7" name="Google Shape;307;g352df199654_0_735"/>
          <p:cNvSpPr txBox="1"/>
          <p:nvPr>
            <p:ph idx="5" type="body"/>
          </p:nvPr>
        </p:nvSpPr>
        <p:spPr>
          <a:xfrm>
            <a:off x="8488581" y="4589941"/>
            <a:ext cx="3152400" cy="14808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8" name="Google Shape;308;g352df199654_0_735"/>
          <p:cNvSpPr txBox="1"/>
          <p:nvPr>
            <p:ph idx="6" type="body"/>
          </p:nvPr>
        </p:nvSpPr>
        <p:spPr>
          <a:xfrm>
            <a:off x="4717783" y="3884507"/>
            <a:ext cx="31524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dk2"/>
              </a:buClr>
              <a:buSzPts val="2667"/>
              <a:buNone/>
              <a:defRPr sz="2667">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9" name="Google Shape;309;g352df199654_0_735"/>
          <p:cNvSpPr txBox="1"/>
          <p:nvPr>
            <p:ph idx="7" type="body"/>
          </p:nvPr>
        </p:nvSpPr>
        <p:spPr>
          <a:xfrm>
            <a:off x="8460051" y="3867574"/>
            <a:ext cx="31302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dk2"/>
              </a:buClr>
              <a:buSzPts val="2667"/>
              <a:buNone/>
              <a:defRPr sz="2667">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0" name="Google Shape;310;g352df199654_0_735"/>
          <p:cNvSpPr/>
          <p:nvPr/>
        </p:nvSpPr>
        <p:spPr>
          <a:xfrm>
            <a:off x="8337854" y="2841684"/>
            <a:ext cx="821816" cy="8255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E31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352df199654_0_735"/>
          <p:cNvSpPr txBox="1"/>
          <p:nvPr/>
        </p:nvSpPr>
        <p:spPr>
          <a:xfrm>
            <a:off x="8326377" y="2697792"/>
            <a:ext cx="826200" cy="656700"/>
          </a:xfrm>
          <a:prstGeom prst="rect">
            <a:avLst/>
          </a:prstGeom>
          <a:noFill/>
          <a:ln>
            <a:noFill/>
          </a:ln>
        </p:spPr>
        <p:txBody>
          <a:bodyPr anchorCtr="0" anchor="t" bIns="0" lIns="0" spcFirstLastPara="1" rIns="0" wrap="square" tIns="0">
            <a:spAutoFit/>
          </a:bodyPr>
          <a:lstStyle/>
          <a:p>
            <a:pPr indent="0" lvl="1" marL="0" marR="0" rtl="0" algn="ctr">
              <a:lnSpc>
                <a:spcPct val="157008"/>
              </a:lnSpc>
              <a:spcBef>
                <a:spcPts val="0"/>
              </a:spcBef>
              <a:spcAft>
                <a:spcPts val="0"/>
              </a:spcAft>
              <a:buNone/>
            </a:pPr>
            <a:r>
              <a:rPr b="0" i="0" lang="en-US" sz="4266" u="none" cap="none" strike="noStrike">
                <a:solidFill>
                  <a:srgbClr val="FFFFFF"/>
                </a:solidFill>
                <a:latin typeface="Georgia"/>
                <a:ea typeface="Georgia"/>
                <a:cs typeface="Georgia"/>
                <a:sym typeface="Georgia"/>
              </a:rPr>
              <a:t>3</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_White">
  <p:cSld name="Quote_White">
    <p:bg>
      <p:bgPr>
        <a:solidFill>
          <a:schemeClr val="lt2"/>
        </a:solidFill>
      </p:bgPr>
    </p:bg>
    <p:spTree>
      <p:nvGrpSpPr>
        <p:cNvPr id="312" name="Shape 312"/>
        <p:cNvGrpSpPr/>
        <p:nvPr/>
      </p:nvGrpSpPr>
      <p:grpSpPr>
        <a:xfrm>
          <a:off x="0" y="0"/>
          <a:ext cx="0" cy="0"/>
          <a:chOff x="0" y="0"/>
          <a:chExt cx="0" cy="0"/>
        </a:xfrm>
      </p:grpSpPr>
      <p:pic>
        <p:nvPicPr>
          <p:cNvPr id="313" name="Google Shape;313;g352df199654_0_754"/>
          <p:cNvPicPr preferRelativeResize="0"/>
          <p:nvPr/>
        </p:nvPicPr>
        <p:blipFill rotWithShape="1">
          <a:blip r:embed="rId2">
            <a:alphaModFix/>
          </a:blip>
          <a:srcRect b="50000" l="0" r="0" t="0"/>
          <a:stretch/>
        </p:blipFill>
        <p:spPr>
          <a:xfrm>
            <a:off x="9583996" y="5978733"/>
            <a:ext cx="1758533" cy="879268"/>
          </a:xfrm>
          <a:prstGeom prst="rect">
            <a:avLst/>
          </a:prstGeom>
          <a:noFill/>
          <a:ln>
            <a:noFill/>
          </a:ln>
        </p:spPr>
      </p:pic>
      <p:pic>
        <p:nvPicPr>
          <p:cNvPr id="314" name="Google Shape;314;g352df199654_0_754"/>
          <p:cNvPicPr preferRelativeResize="0"/>
          <p:nvPr/>
        </p:nvPicPr>
        <p:blipFill rotWithShape="1">
          <a:blip r:embed="rId3">
            <a:alphaModFix/>
          </a:blip>
          <a:srcRect b="0" l="0" r="0" t="30704"/>
          <a:stretch/>
        </p:blipFill>
        <p:spPr>
          <a:xfrm>
            <a:off x="418023" y="-1"/>
            <a:ext cx="1845732" cy="1284833"/>
          </a:xfrm>
          <a:prstGeom prst="rect">
            <a:avLst/>
          </a:prstGeom>
          <a:noFill/>
          <a:ln>
            <a:noFill/>
          </a:ln>
        </p:spPr>
      </p:pic>
      <p:pic>
        <p:nvPicPr>
          <p:cNvPr id="315" name="Google Shape;315;g352df199654_0_754"/>
          <p:cNvPicPr preferRelativeResize="0"/>
          <p:nvPr/>
        </p:nvPicPr>
        <p:blipFill rotWithShape="1">
          <a:blip r:embed="rId4">
            <a:alphaModFix/>
          </a:blip>
          <a:srcRect b="0" l="0" r="0" t="0"/>
          <a:stretch/>
        </p:blipFill>
        <p:spPr>
          <a:xfrm>
            <a:off x="5734424" y="1488780"/>
            <a:ext cx="723150" cy="499587"/>
          </a:xfrm>
          <a:prstGeom prst="rect">
            <a:avLst/>
          </a:prstGeom>
          <a:noFill/>
          <a:ln>
            <a:noFill/>
          </a:ln>
        </p:spPr>
      </p:pic>
      <p:sp>
        <p:nvSpPr>
          <p:cNvPr id="316" name="Google Shape;316;g352df199654_0_754"/>
          <p:cNvSpPr txBox="1"/>
          <p:nvPr>
            <p:ph idx="1" type="body"/>
          </p:nvPr>
        </p:nvSpPr>
        <p:spPr>
          <a:xfrm>
            <a:off x="1474543" y="2286849"/>
            <a:ext cx="9243000" cy="2284200"/>
          </a:xfrm>
          <a:prstGeom prst="rect">
            <a:avLst/>
          </a:prstGeom>
          <a:noFill/>
          <a:ln>
            <a:noFill/>
          </a:ln>
        </p:spPr>
        <p:txBody>
          <a:bodyPr anchorCtr="0" anchor="t" bIns="45700" lIns="91425" spcFirstLastPara="1" rIns="91425" wrap="square" tIns="45700">
            <a:normAutofit/>
          </a:bodyPr>
          <a:lstStyle>
            <a:lvl1pPr indent="-228600" lvl="0" marL="457200" algn="ctr">
              <a:spcBef>
                <a:spcPts val="1067"/>
              </a:spcBef>
              <a:spcAft>
                <a:spcPts val="0"/>
              </a:spcAft>
              <a:buClr>
                <a:schemeClr val="accent3"/>
              </a:buClr>
              <a:buSzPts val="5334"/>
              <a:buNone/>
              <a:defRPr b="1" sz="5334">
                <a:solidFill>
                  <a:schemeClr val="accent3"/>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7" name="Google Shape;317;g352df199654_0_754"/>
          <p:cNvSpPr txBox="1"/>
          <p:nvPr>
            <p:ph idx="2" type="body"/>
          </p:nvPr>
        </p:nvSpPr>
        <p:spPr>
          <a:xfrm>
            <a:off x="1474544" y="4834971"/>
            <a:ext cx="9243000" cy="534300"/>
          </a:xfrm>
          <a:prstGeom prst="rect">
            <a:avLst/>
          </a:prstGeom>
          <a:noFill/>
          <a:ln>
            <a:noFill/>
          </a:ln>
        </p:spPr>
        <p:txBody>
          <a:bodyPr anchorCtr="0" anchor="t" bIns="45700" lIns="91425" spcFirstLastPara="1" rIns="91425" wrap="square" tIns="45700">
            <a:normAutofit/>
          </a:bodyPr>
          <a:lstStyle>
            <a:lvl1pPr indent="-228600" lvl="0" marL="457200" algn="ctr">
              <a:spcBef>
                <a:spcPts val="373"/>
              </a:spcBef>
              <a:spcAft>
                <a:spcPts val="0"/>
              </a:spcAft>
              <a:buClr>
                <a:schemeClr val="dk2"/>
              </a:buClr>
              <a:buSzPts val="1867"/>
              <a:buNone/>
              <a:defRPr b="0" i="0" sz="1867">
                <a:solidFill>
                  <a:schemeClr val="dk2"/>
                </a:solidFill>
                <a:latin typeface="Arial"/>
                <a:ea typeface="Arial"/>
                <a:cs typeface="Arial"/>
                <a:sym typeface="Aria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List1_White">
  <p:cSld name="BulletedList1_White">
    <p:bg>
      <p:bgPr>
        <a:solidFill>
          <a:schemeClr val="lt2"/>
        </a:solidFill>
      </p:bgPr>
    </p:bg>
    <p:spTree>
      <p:nvGrpSpPr>
        <p:cNvPr id="318" name="Shape 318"/>
        <p:cNvGrpSpPr/>
        <p:nvPr/>
      </p:nvGrpSpPr>
      <p:grpSpPr>
        <a:xfrm>
          <a:off x="0" y="0"/>
          <a:ext cx="0" cy="0"/>
          <a:chOff x="0" y="0"/>
          <a:chExt cx="0" cy="0"/>
        </a:xfrm>
      </p:grpSpPr>
      <p:pic>
        <p:nvPicPr>
          <p:cNvPr id="319" name="Google Shape;319;g352df199654_0_760"/>
          <p:cNvPicPr preferRelativeResize="0"/>
          <p:nvPr/>
        </p:nvPicPr>
        <p:blipFill rotWithShape="1">
          <a:blip r:embed="rId2">
            <a:alphaModFix/>
          </a:blip>
          <a:srcRect b="0" l="0" r="0" t="39878"/>
          <a:stretch/>
        </p:blipFill>
        <p:spPr>
          <a:xfrm>
            <a:off x="8460272" y="0"/>
            <a:ext cx="2590800" cy="1557636"/>
          </a:xfrm>
          <a:prstGeom prst="rect">
            <a:avLst/>
          </a:prstGeom>
          <a:noFill/>
          <a:ln>
            <a:noFill/>
          </a:ln>
        </p:spPr>
      </p:pic>
      <p:pic>
        <p:nvPicPr>
          <p:cNvPr id="320" name="Google Shape;320;g352df199654_0_760"/>
          <p:cNvPicPr preferRelativeResize="0"/>
          <p:nvPr/>
        </p:nvPicPr>
        <p:blipFill rotWithShape="1">
          <a:blip r:embed="rId3">
            <a:alphaModFix/>
          </a:blip>
          <a:srcRect b="0" l="65921" r="0" t="0"/>
          <a:stretch/>
        </p:blipFill>
        <p:spPr>
          <a:xfrm>
            <a:off x="0" y="4545640"/>
            <a:ext cx="554322" cy="1626560"/>
          </a:xfrm>
          <a:prstGeom prst="rect">
            <a:avLst/>
          </a:prstGeom>
          <a:noFill/>
          <a:ln>
            <a:noFill/>
          </a:ln>
        </p:spPr>
      </p:pic>
      <p:grpSp>
        <p:nvGrpSpPr>
          <p:cNvPr id="321" name="Google Shape;321;g352df199654_0_760"/>
          <p:cNvGrpSpPr/>
          <p:nvPr/>
        </p:nvGrpSpPr>
        <p:grpSpPr>
          <a:xfrm>
            <a:off x="10295571" y="508246"/>
            <a:ext cx="1006773" cy="1011286"/>
            <a:chOff x="1813" y="0"/>
            <a:chExt cx="809173" cy="812800"/>
          </a:xfrm>
        </p:grpSpPr>
        <p:sp>
          <p:nvSpPr>
            <p:cNvPr id="322" name="Google Shape;322;g352df199654_0_760"/>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47625">
              <a:solidFill>
                <a:srgbClr val="EE3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352df199654_0_760"/>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00833"/>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pic>
        <p:nvPicPr>
          <p:cNvPr id="324" name="Google Shape;324;g352df199654_0_760"/>
          <p:cNvPicPr preferRelativeResize="0"/>
          <p:nvPr/>
        </p:nvPicPr>
        <p:blipFill rotWithShape="1">
          <a:blip r:embed="rId4">
            <a:alphaModFix/>
          </a:blip>
          <a:srcRect b="0" l="0" r="0" t="0"/>
          <a:stretch/>
        </p:blipFill>
        <p:spPr>
          <a:xfrm rot="10800000">
            <a:off x="7089501" y="2612489"/>
            <a:ext cx="95035" cy="157735"/>
          </a:xfrm>
          <a:prstGeom prst="rect">
            <a:avLst/>
          </a:prstGeom>
          <a:noFill/>
          <a:ln>
            <a:noFill/>
          </a:ln>
        </p:spPr>
      </p:pic>
      <p:pic>
        <p:nvPicPr>
          <p:cNvPr id="325" name="Google Shape;325;g352df199654_0_760"/>
          <p:cNvPicPr preferRelativeResize="0"/>
          <p:nvPr/>
        </p:nvPicPr>
        <p:blipFill rotWithShape="1">
          <a:blip r:embed="rId4">
            <a:alphaModFix/>
          </a:blip>
          <a:srcRect b="0" l="0" r="0" t="0"/>
          <a:stretch/>
        </p:blipFill>
        <p:spPr>
          <a:xfrm rot="10800000">
            <a:off x="7089501" y="3890310"/>
            <a:ext cx="95035" cy="157736"/>
          </a:xfrm>
          <a:prstGeom prst="rect">
            <a:avLst/>
          </a:prstGeom>
          <a:noFill/>
          <a:ln>
            <a:noFill/>
          </a:ln>
        </p:spPr>
      </p:pic>
      <p:pic>
        <p:nvPicPr>
          <p:cNvPr id="326" name="Google Shape;326;g352df199654_0_760"/>
          <p:cNvPicPr preferRelativeResize="0"/>
          <p:nvPr/>
        </p:nvPicPr>
        <p:blipFill rotWithShape="1">
          <a:blip r:embed="rId4">
            <a:alphaModFix/>
          </a:blip>
          <a:srcRect b="0" l="0" r="0" t="0"/>
          <a:stretch/>
        </p:blipFill>
        <p:spPr>
          <a:xfrm rot="10800000">
            <a:off x="7089501" y="5145538"/>
            <a:ext cx="95035" cy="157736"/>
          </a:xfrm>
          <a:prstGeom prst="rect">
            <a:avLst/>
          </a:prstGeom>
          <a:noFill/>
          <a:ln>
            <a:noFill/>
          </a:ln>
        </p:spPr>
      </p:pic>
      <p:sp>
        <p:nvSpPr>
          <p:cNvPr id="327" name="Google Shape;327;g352df199654_0_760"/>
          <p:cNvSpPr txBox="1"/>
          <p:nvPr>
            <p:ph idx="1" type="body"/>
          </p:nvPr>
        </p:nvSpPr>
        <p:spPr>
          <a:xfrm>
            <a:off x="1140928" y="1403664"/>
            <a:ext cx="5328300" cy="13524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accent3"/>
              </a:buClr>
              <a:buSzPts val="4334"/>
              <a:buNone/>
              <a:defRPr b="1" sz="4334">
                <a:solidFill>
                  <a:schemeClr val="accent3"/>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28" name="Google Shape;328;g352df199654_0_760"/>
          <p:cNvSpPr txBox="1"/>
          <p:nvPr>
            <p:ph idx="2" type="body"/>
          </p:nvPr>
        </p:nvSpPr>
        <p:spPr>
          <a:xfrm>
            <a:off x="1137396" y="2979775"/>
            <a:ext cx="38505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7"/>
              <a:buNone/>
              <a:defRPr sz="18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29" name="Google Shape;329;g352df199654_0_760"/>
          <p:cNvSpPr txBox="1"/>
          <p:nvPr>
            <p:ph idx="3" type="body"/>
          </p:nvPr>
        </p:nvSpPr>
        <p:spPr>
          <a:xfrm>
            <a:off x="7385796" y="2522575"/>
            <a:ext cx="3850500" cy="11604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0" name="Google Shape;330;g352df199654_0_760"/>
          <p:cNvSpPr txBox="1"/>
          <p:nvPr>
            <p:ph idx="4" type="body"/>
          </p:nvPr>
        </p:nvSpPr>
        <p:spPr>
          <a:xfrm>
            <a:off x="7385796" y="3801042"/>
            <a:ext cx="3850500" cy="11604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1" name="Google Shape;331;g352df199654_0_760"/>
          <p:cNvSpPr txBox="1"/>
          <p:nvPr>
            <p:ph idx="5" type="body"/>
          </p:nvPr>
        </p:nvSpPr>
        <p:spPr>
          <a:xfrm>
            <a:off x="7385796" y="5079508"/>
            <a:ext cx="3850500" cy="11604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7" name="Shape 27"/>
        <p:cNvGrpSpPr/>
        <p:nvPr/>
      </p:nvGrpSpPr>
      <p:grpSpPr>
        <a:xfrm>
          <a:off x="0" y="0"/>
          <a:ext cx="0" cy="0"/>
          <a:chOff x="0" y="0"/>
          <a:chExt cx="0" cy="0"/>
        </a:xfrm>
      </p:grpSpPr>
      <p:sp>
        <p:nvSpPr>
          <p:cNvPr id="28" name="Google Shape;28;p16"/>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17365D"/>
              </a:buClr>
              <a:buSzPts val="2000"/>
              <a:buFont typeface="Helvetica Neue"/>
              <a:buNone/>
              <a:defRPr b="0" i="0" sz="2000">
                <a:solidFill>
                  <a:srgbClr val="17365D"/>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6"/>
          <p:cNvSpPr/>
          <p:nvPr>
            <p:ph idx="2" type="pic"/>
          </p:nvPr>
        </p:nvSpPr>
        <p:spPr>
          <a:xfrm>
            <a:off x="2389717" y="612775"/>
            <a:ext cx="7315200" cy="4114800"/>
          </a:xfrm>
          <a:prstGeom prst="rect">
            <a:avLst/>
          </a:prstGeom>
          <a:noFill/>
          <a:ln>
            <a:noFill/>
          </a:ln>
        </p:spPr>
      </p:sp>
      <p:sp>
        <p:nvSpPr>
          <p:cNvPr id="30" name="Google Shape;30;p16"/>
          <p:cNvSpPr txBox="1"/>
          <p:nvPr>
            <p:ph idx="1" type="body"/>
          </p:nvPr>
        </p:nvSpPr>
        <p:spPr>
          <a:xfrm>
            <a:off x="2389717" y="5367338"/>
            <a:ext cx="7315200" cy="5000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280"/>
              </a:spcBef>
              <a:spcAft>
                <a:spcPts val="0"/>
              </a:spcAft>
              <a:buClr>
                <a:srgbClr val="17365D"/>
              </a:buClr>
              <a:buSzPts val="1400"/>
              <a:buNone/>
              <a:defRPr b="0" i="0" sz="1400">
                <a:solidFill>
                  <a:srgbClr val="17365D"/>
                </a:solidFill>
                <a:latin typeface="Calibri"/>
                <a:ea typeface="Calibri"/>
                <a:cs typeface="Calibri"/>
                <a:sym typeface="Calibri"/>
              </a:defRPr>
            </a:lvl1pPr>
            <a:lvl2pPr indent="-228600" lvl="1" marL="914400" algn="l">
              <a:lnSpc>
                <a:spcPct val="90000"/>
              </a:lnSpc>
              <a:spcBef>
                <a:spcPts val="240"/>
              </a:spcBef>
              <a:spcAft>
                <a:spcPts val="0"/>
              </a:spcAft>
              <a:buClr>
                <a:srgbClr val="244061"/>
              </a:buClr>
              <a:buSzPts val="1200"/>
              <a:buNone/>
              <a:defRPr sz="1200"/>
            </a:lvl2pPr>
            <a:lvl3pPr indent="-228600" lvl="2" marL="1371600" algn="l">
              <a:lnSpc>
                <a:spcPct val="90000"/>
              </a:lnSpc>
              <a:spcBef>
                <a:spcPts val="200"/>
              </a:spcBef>
              <a:spcAft>
                <a:spcPts val="0"/>
              </a:spcAft>
              <a:buClr>
                <a:srgbClr val="244061"/>
              </a:buClr>
              <a:buSzPts val="1000"/>
              <a:buNone/>
              <a:defRPr sz="1000"/>
            </a:lvl3pPr>
            <a:lvl4pPr indent="-228600" lvl="3" marL="1828800" algn="l">
              <a:lnSpc>
                <a:spcPct val="90000"/>
              </a:lnSpc>
              <a:spcBef>
                <a:spcPts val="180"/>
              </a:spcBef>
              <a:spcAft>
                <a:spcPts val="0"/>
              </a:spcAft>
              <a:buClr>
                <a:srgbClr val="244061"/>
              </a:buClr>
              <a:buSzPts val="900"/>
              <a:buNone/>
              <a:defRPr sz="900"/>
            </a:lvl4pPr>
            <a:lvl5pPr indent="-228600" lvl="4" marL="2286000" algn="l">
              <a:lnSpc>
                <a:spcPct val="90000"/>
              </a:lnSpc>
              <a:spcBef>
                <a:spcPts val="180"/>
              </a:spcBef>
              <a:spcAft>
                <a:spcPts val="0"/>
              </a:spcAft>
              <a:buClr>
                <a:srgbClr val="24406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31" name="Google Shape;31;p16"/>
          <p:cNvSpPr txBox="1"/>
          <p:nvPr>
            <p:ph idx="11" type="ftr"/>
          </p:nvPr>
        </p:nvSpPr>
        <p:spPr>
          <a:xfrm>
            <a:off x="6502400" y="6356351"/>
            <a:ext cx="3860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2" name="Google Shape;32;p16"/>
          <p:cNvSpPr txBox="1"/>
          <p:nvPr>
            <p:ph idx="12" type="sldNum"/>
          </p:nvPr>
        </p:nvSpPr>
        <p:spPr>
          <a:xfrm>
            <a:off x="10668000" y="6356351"/>
            <a:ext cx="9144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3" name="Google Shape;33;p16"/>
          <p:cNvSpPr/>
          <p:nvPr/>
        </p:nvSpPr>
        <p:spPr>
          <a:xfrm>
            <a:off x="0" y="0"/>
            <a:ext cx="12192000" cy="381000"/>
          </a:xfrm>
          <a:prstGeom prst="rect">
            <a:avLst/>
          </a:prstGeom>
          <a:solidFill>
            <a:srgbClr val="1736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34" name="Google Shape;34;p16"/>
          <p:cNvCxnSpPr/>
          <p:nvPr/>
        </p:nvCxnSpPr>
        <p:spPr>
          <a:xfrm>
            <a:off x="203200" y="6019800"/>
            <a:ext cx="11684000" cy="0"/>
          </a:xfrm>
          <a:prstGeom prst="straightConnector1">
            <a:avLst/>
          </a:prstGeom>
          <a:noFill/>
          <a:ln cap="flat" cmpd="sng" w="9525">
            <a:solidFill>
              <a:srgbClr val="A5A5A5"/>
            </a:solidFill>
            <a:prstDash val="solid"/>
            <a:round/>
            <a:headEnd len="sm" w="sm" type="none"/>
            <a:tailEnd len="sm" w="sm" type="none"/>
          </a:ln>
        </p:spPr>
      </p:cxnSp>
      <p:pic>
        <p:nvPicPr>
          <p:cNvPr id="35" name="Google Shape;35;p16"/>
          <p:cNvPicPr preferRelativeResize="0"/>
          <p:nvPr/>
        </p:nvPicPr>
        <p:blipFill rotWithShape="1">
          <a:blip r:embed="rId2">
            <a:alphaModFix/>
          </a:blip>
          <a:srcRect b="0" l="0" r="0" t="0"/>
          <a:stretch/>
        </p:blipFill>
        <p:spPr>
          <a:xfrm>
            <a:off x="186784" y="6180999"/>
            <a:ext cx="2417536" cy="539102"/>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List2_White">
  <p:cSld name="BulletedList2_White">
    <p:bg>
      <p:bgPr>
        <a:solidFill>
          <a:schemeClr val="lt2"/>
        </a:solidFill>
      </p:bgPr>
    </p:bg>
    <p:spTree>
      <p:nvGrpSpPr>
        <p:cNvPr id="332" name="Shape 332"/>
        <p:cNvGrpSpPr/>
        <p:nvPr/>
      </p:nvGrpSpPr>
      <p:grpSpPr>
        <a:xfrm>
          <a:off x="0" y="0"/>
          <a:ext cx="0" cy="0"/>
          <a:chOff x="0" y="0"/>
          <a:chExt cx="0" cy="0"/>
        </a:xfrm>
      </p:grpSpPr>
      <p:pic>
        <p:nvPicPr>
          <p:cNvPr id="333" name="Google Shape;333;g352df199654_0_774"/>
          <p:cNvPicPr preferRelativeResize="0"/>
          <p:nvPr/>
        </p:nvPicPr>
        <p:blipFill rotWithShape="1">
          <a:blip r:embed="rId2">
            <a:alphaModFix/>
          </a:blip>
          <a:srcRect b="0" l="0" r="0" t="39878"/>
          <a:stretch/>
        </p:blipFill>
        <p:spPr>
          <a:xfrm>
            <a:off x="8460272" y="0"/>
            <a:ext cx="2590800" cy="1557636"/>
          </a:xfrm>
          <a:prstGeom prst="rect">
            <a:avLst/>
          </a:prstGeom>
          <a:noFill/>
          <a:ln>
            <a:noFill/>
          </a:ln>
        </p:spPr>
      </p:pic>
      <p:pic>
        <p:nvPicPr>
          <p:cNvPr id="334" name="Google Shape;334;g352df199654_0_774"/>
          <p:cNvPicPr preferRelativeResize="0"/>
          <p:nvPr/>
        </p:nvPicPr>
        <p:blipFill rotWithShape="1">
          <a:blip r:embed="rId3">
            <a:alphaModFix/>
          </a:blip>
          <a:srcRect b="0" l="65921" r="0" t="0"/>
          <a:stretch/>
        </p:blipFill>
        <p:spPr>
          <a:xfrm>
            <a:off x="0" y="4545640"/>
            <a:ext cx="554322" cy="1626560"/>
          </a:xfrm>
          <a:prstGeom prst="rect">
            <a:avLst/>
          </a:prstGeom>
          <a:noFill/>
          <a:ln>
            <a:noFill/>
          </a:ln>
        </p:spPr>
      </p:pic>
      <p:grpSp>
        <p:nvGrpSpPr>
          <p:cNvPr id="335" name="Google Shape;335;g352df199654_0_774"/>
          <p:cNvGrpSpPr/>
          <p:nvPr/>
        </p:nvGrpSpPr>
        <p:grpSpPr>
          <a:xfrm>
            <a:off x="10295571" y="508246"/>
            <a:ext cx="1006773" cy="1011286"/>
            <a:chOff x="1813" y="0"/>
            <a:chExt cx="809173" cy="812800"/>
          </a:xfrm>
        </p:grpSpPr>
        <p:sp>
          <p:nvSpPr>
            <p:cNvPr id="336" name="Google Shape;336;g352df199654_0_774"/>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47625">
              <a:solidFill>
                <a:srgbClr val="EE3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352df199654_0_774"/>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00833"/>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sp>
        <p:nvSpPr>
          <p:cNvPr id="338" name="Google Shape;338;g352df199654_0_774"/>
          <p:cNvSpPr txBox="1"/>
          <p:nvPr>
            <p:ph idx="1" type="body"/>
          </p:nvPr>
        </p:nvSpPr>
        <p:spPr>
          <a:xfrm>
            <a:off x="1140928" y="1403664"/>
            <a:ext cx="5328300" cy="13524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accent3"/>
              </a:buClr>
              <a:buSzPts val="4334"/>
              <a:buNone/>
              <a:defRPr b="1" sz="4334">
                <a:solidFill>
                  <a:schemeClr val="accent3"/>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9" name="Google Shape;339;g352df199654_0_774"/>
          <p:cNvSpPr txBox="1"/>
          <p:nvPr>
            <p:ph idx="2" type="body"/>
          </p:nvPr>
        </p:nvSpPr>
        <p:spPr>
          <a:xfrm>
            <a:off x="1137396" y="2979775"/>
            <a:ext cx="38505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7"/>
              <a:buNone/>
              <a:defRPr sz="18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0" name="Google Shape;340;g352df199654_0_774"/>
          <p:cNvSpPr txBox="1"/>
          <p:nvPr>
            <p:ph idx="3" type="body"/>
          </p:nvPr>
        </p:nvSpPr>
        <p:spPr>
          <a:xfrm>
            <a:off x="7385796" y="2522575"/>
            <a:ext cx="3850500" cy="1160400"/>
          </a:xfrm>
          <a:prstGeom prst="rect">
            <a:avLst/>
          </a:prstGeom>
          <a:noFill/>
          <a:ln>
            <a:noFill/>
          </a:ln>
        </p:spPr>
        <p:txBody>
          <a:bodyPr anchorCtr="0" anchor="t" bIns="45700" lIns="91425" spcFirstLastPara="1" rIns="91425" wrap="square" tIns="45700">
            <a:normAutofit/>
          </a:bodyPr>
          <a:lstStyle>
            <a:lvl1pPr indent="-321754" lvl="0" marL="457200" algn="l">
              <a:spcBef>
                <a:spcPts val="293"/>
              </a:spcBef>
              <a:spcAft>
                <a:spcPts val="0"/>
              </a:spcAft>
              <a:buClr>
                <a:schemeClr val="dk1"/>
              </a:buClr>
              <a:buSzPts val="1467"/>
              <a:buFont typeface="Arial"/>
              <a:buChar char="•"/>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1" name="Google Shape;341;g352df199654_0_774"/>
          <p:cNvSpPr txBox="1"/>
          <p:nvPr>
            <p:ph idx="4" type="body"/>
          </p:nvPr>
        </p:nvSpPr>
        <p:spPr>
          <a:xfrm>
            <a:off x="7385796" y="3801042"/>
            <a:ext cx="3850500" cy="1160400"/>
          </a:xfrm>
          <a:prstGeom prst="rect">
            <a:avLst/>
          </a:prstGeom>
          <a:noFill/>
          <a:ln>
            <a:noFill/>
          </a:ln>
        </p:spPr>
        <p:txBody>
          <a:bodyPr anchorCtr="0" anchor="t" bIns="45700" lIns="91425" spcFirstLastPara="1" rIns="91425" wrap="square" tIns="45700">
            <a:normAutofit/>
          </a:bodyPr>
          <a:lstStyle>
            <a:lvl1pPr indent="-321754" lvl="0" marL="457200" algn="l">
              <a:spcBef>
                <a:spcPts val="293"/>
              </a:spcBef>
              <a:spcAft>
                <a:spcPts val="0"/>
              </a:spcAft>
              <a:buClr>
                <a:schemeClr val="dk1"/>
              </a:buClr>
              <a:buSzPts val="1467"/>
              <a:buFont typeface="Arial"/>
              <a:buChar char="•"/>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2" name="Google Shape;342;g352df199654_0_774"/>
          <p:cNvSpPr txBox="1"/>
          <p:nvPr>
            <p:ph idx="5" type="body"/>
          </p:nvPr>
        </p:nvSpPr>
        <p:spPr>
          <a:xfrm>
            <a:off x="7385796" y="5079508"/>
            <a:ext cx="3850500" cy="1160400"/>
          </a:xfrm>
          <a:prstGeom prst="rect">
            <a:avLst/>
          </a:prstGeom>
          <a:noFill/>
          <a:ln>
            <a:noFill/>
          </a:ln>
        </p:spPr>
        <p:txBody>
          <a:bodyPr anchorCtr="0" anchor="t" bIns="45700" lIns="91425" spcFirstLastPara="1" rIns="91425" wrap="square" tIns="45700">
            <a:normAutofit/>
          </a:bodyPr>
          <a:lstStyle>
            <a:lvl1pPr indent="-321754" lvl="0" marL="457200" algn="l">
              <a:spcBef>
                <a:spcPts val="293"/>
              </a:spcBef>
              <a:spcAft>
                <a:spcPts val="0"/>
              </a:spcAft>
              <a:buClr>
                <a:schemeClr val="dk1"/>
              </a:buClr>
              <a:buSzPts val="1467"/>
              <a:buFont typeface="Arial"/>
              <a:buChar char="•"/>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WithPhoto_White">
  <p:cSld name="ContentWithPhoto_White">
    <p:bg>
      <p:bgPr>
        <a:solidFill>
          <a:schemeClr val="lt2"/>
        </a:solidFill>
      </p:bgPr>
    </p:bg>
    <p:spTree>
      <p:nvGrpSpPr>
        <p:cNvPr id="343" name="Shape 343"/>
        <p:cNvGrpSpPr/>
        <p:nvPr/>
      </p:nvGrpSpPr>
      <p:grpSpPr>
        <a:xfrm>
          <a:off x="0" y="0"/>
          <a:ext cx="0" cy="0"/>
          <a:chOff x="0" y="0"/>
          <a:chExt cx="0" cy="0"/>
        </a:xfrm>
      </p:grpSpPr>
      <p:pic>
        <p:nvPicPr>
          <p:cNvPr id="344" name="Google Shape;344;g352df199654_0_785"/>
          <p:cNvPicPr preferRelativeResize="0"/>
          <p:nvPr/>
        </p:nvPicPr>
        <p:blipFill rotWithShape="1">
          <a:blip r:embed="rId2">
            <a:alphaModFix/>
          </a:blip>
          <a:srcRect b="0" l="0" r="0" t="15483"/>
          <a:stretch/>
        </p:blipFill>
        <p:spPr>
          <a:xfrm>
            <a:off x="9054433" y="-1"/>
            <a:ext cx="1657551" cy="1400877"/>
          </a:xfrm>
          <a:prstGeom prst="rect">
            <a:avLst/>
          </a:prstGeom>
          <a:noFill/>
          <a:ln>
            <a:noFill/>
          </a:ln>
        </p:spPr>
      </p:pic>
      <p:grpSp>
        <p:nvGrpSpPr>
          <p:cNvPr id="345" name="Google Shape;345;g352df199654_0_785"/>
          <p:cNvGrpSpPr/>
          <p:nvPr/>
        </p:nvGrpSpPr>
        <p:grpSpPr>
          <a:xfrm>
            <a:off x="6888519" y="1114998"/>
            <a:ext cx="4607350" cy="4628002"/>
            <a:chOff x="1813" y="0"/>
            <a:chExt cx="809173" cy="812800"/>
          </a:xfrm>
        </p:grpSpPr>
        <p:sp>
          <p:nvSpPr>
            <p:cNvPr id="346" name="Google Shape;346;g352df199654_0_78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352df199654_0_785"/>
            <p:cNvSpPr txBox="1"/>
            <p:nvPr/>
          </p:nvSpPr>
          <p:spPr>
            <a:xfrm>
              <a:off x="76200" y="57150"/>
              <a:ext cx="660300" cy="679500"/>
            </a:xfrm>
            <a:prstGeom prst="rect">
              <a:avLst/>
            </a:prstGeom>
            <a:noFill/>
            <a:ln>
              <a:noFill/>
            </a:ln>
          </p:spPr>
          <p:txBody>
            <a:bodyPr anchorCtr="0" anchor="ctr" bIns="10100" lIns="10100" spcFirstLastPara="1" rIns="10100" wrap="square" tIns="10100">
              <a:noAutofit/>
            </a:bodyPr>
            <a:lstStyle/>
            <a:p>
              <a:pPr indent="0" lvl="0" marL="0" marR="0" rtl="0" algn="ctr">
                <a:lnSpc>
                  <a:spcPct val="17000"/>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pic>
        <p:nvPicPr>
          <p:cNvPr id="348" name="Google Shape;348;g352df199654_0_785"/>
          <p:cNvPicPr preferRelativeResize="0"/>
          <p:nvPr/>
        </p:nvPicPr>
        <p:blipFill rotWithShape="1">
          <a:blip r:embed="rId3">
            <a:alphaModFix amt="90000"/>
          </a:blip>
          <a:srcRect b="70344" l="0" r="41612" t="0"/>
          <a:stretch/>
        </p:blipFill>
        <p:spPr>
          <a:xfrm>
            <a:off x="6413400" y="3923097"/>
            <a:ext cx="5778600" cy="2934905"/>
          </a:xfrm>
          <a:prstGeom prst="rect">
            <a:avLst/>
          </a:prstGeom>
          <a:noFill/>
          <a:ln>
            <a:noFill/>
          </a:ln>
        </p:spPr>
      </p:pic>
      <p:sp>
        <p:nvSpPr>
          <p:cNvPr id="349" name="Google Shape;349;g352df199654_0_785"/>
          <p:cNvSpPr txBox="1"/>
          <p:nvPr>
            <p:ph idx="1" type="body"/>
          </p:nvPr>
        </p:nvSpPr>
        <p:spPr>
          <a:xfrm>
            <a:off x="1140928" y="1403664"/>
            <a:ext cx="5328300" cy="13524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accent3"/>
              </a:buClr>
              <a:buSzPts val="4334"/>
              <a:buNone/>
              <a:defRPr b="1" sz="4334">
                <a:solidFill>
                  <a:schemeClr val="accent3"/>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50" name="Google Shape;350;g352df199654_0_785"/>
          <p:cNvSpPr txBox="1"/>
          <p:nvPr>
            <p:ph idx="2" type="body"/>
          </p:nvPr>
        </p:nvSpPr>
        <p:spPr>
          <a:xfrm>
            <a:off x="1137395" y="2979775"/>
            <a:ext cx="53784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7"/>
              <a:buNone/>
              <a:defRPr sz="18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51" name="Google Shape;351;g352df199654_0_785"/>
          <p:cNvSpPr/>
          <p:nvPr>
            <p:ph idx="3" type="pic"/>
          </p:nvPr>
        </p:nvSpPr>
        <p:spPr>
          <a:xfrm>
            <a:off x="7227211" y="1464016"/>
            <a:ext cx="3930000" cy="3930000"/>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WithPhoto2_White">
  <p:cSld name="ContentWithPhoto2_White">
    <p:bg>
      <p:bgPr>
        <a:solidFill>
          <a:schemeClr val="lt2"/>
        </a:solidFill>
      </p:bgPr>
    </p:bg>
    <p:spTree>
      <p:nvGrpSpPr>
        <p:cNvPr id="352" name="Shape 352"/>
        <p:cNvGrpSpPr/>
        <p:nvPr/>
      </p:nvGrpSpPr>
      <p:grpSpPr>
        <a:xfrm>
          <a:off x="0" y="0"/>
          <a:ext cx="0" cy="0"/>
          <a:chOff x="0" y="0"/>
          <a:chExt cx="0" cy="0"/>
        </a:xfrm>
      </p:grpSpPr>
      <p:pic>
        <p:nvPicPr>
          <p:cNvPr id="353" name="Google Shape;353;g352df199654_0_794"/>
          <p:cNvPicPr preferRelativeResize="0"/>
          <p:nvPr/>
        </p:nvPicPr>
        <p:blipFill rotWithShape="1">
          <a:blip r:embed="rId2">
            <a:alphaModFix/>
          </a:blip>
          <a:srcRect b="0" l="0" r="0" t="65379"/>
          <a:stretch/>
        </p:blipFill>
        <p:spPr>
          <a:xfrm>
            <a:off x="5753138" y="0"/>
            <a:ext cx="2492834" cy="863012"/>
          </a:xfrm>
          <a:prstGeom prst="rect">
            <a:avLst/>
          </a:prstGeom>
          <a:noFill/>
          <a:ln>
            <a:noFill/>
          </a:ln>
        </p:spPr>
      </p:pic>
      <p:sp>
        <p:nvSpPr>
          <p:cNvPr id="354" name="Google Shape;354;g352df199654_0_794"/>
          <p:cNvSpPr txBox="1"/>
          <p:nvPr/>
        </p:nvSpPr>
        <p:spPr>
          <a:xfrm>
            <a:off x="9752958" y="6267009"/>
            <a:ext cx="821700" cy="821700"/>
          </a:xfrm>
          <a:prstGeom prst="rect">
            <a:avLst/>
          </a:prstGeom>
          <a:noFill/>
          <a:ln>
            <a:noFill/>
          </a:ln>
        </p:spPr>
        <p:txBody>
          <a:bodyPr anchorCtr="0" anchor="ctr" bIns="33850" lIns="33850" spcFirstLastPara="1" rIns="33850" wrap="square" tIns="33850">
            <a:noAutofit/>
          </a:bodyPr>
          <a:lstStyle/>
          <a:p>
            <a:pPr indent="0" lvl="0" marL="0" marR="0" rtl="0" algn="ctr">
              <a:lnSpc>
                <a:spcPct val="100833"/>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nvGrpSpPr>
          <p:cNvPr id="355" name="Google Shape;355;g352df199654_0_794"/>
          <p:cNvGrpSpPr/>
          <p:nvPr/>
        </p:nvGrpSpPr>
        <p:grpSpPr>
          <a:xfrm>
            <a:off x="6888519" y="1145352"/>
            <a:ext cx="4607350" cy="4628002"/>
            <a:chOff x="1813" y="0"/>
            <a:chExt cx="809173" cy="812800"/>
          </a:xfrm>
        </p:grpSpPr>
        <p:sp>
          <p:nvSpPr>
            <p:cNvPr id="356" name="Google Shape;356;g352df199654_0_794"/>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352df199654_0_794"/>
            <p:cNvSpPr txBox="1"/>
            <p:nvPr/>
          </p:nvSpPr>
          <p:spPr>
            <a:xfrm>
              <a:off x="76200" y="57150"/>
              <a:ext cx="660300" cy="679500"/>
            </a:xfrm>
            <a:prstGeom prst="rect">
              <a:avLst/>
            </a:prstGeom>
            <a:noFill/>
            <a:ln>
              <a:noFill/>
            </a:ln>
          </p:spPr>
          <p:txBody>
            <a:bodyPr anchorCtr="0" anchor="ctr" bIns="10100" lIns="10100" spcFirstLastPara="1" rIns="10100" wrap="square" tIns="10100">
              <a:noAutofit/>
            </a:bodyPr>
            <a:lstStyle/>
            <a:p>
              <a:pPr indent="0" lvl="0" marL="0" marR="0" rtl="0" algn="ctr">
                <a:lnSpc>
                  <a:spcPct val="17000"/>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pic>
        <p:nvPicPr>
          <p:cNvPr id="358" name="Google Shape;358;g352df199654_0_794"/>
          <p:cNvPicPr preferRelativeResize="0"/>
          <p:nvPr/>
        </p:nvPicPr>
        <p:blipFill rotWithShape="1">
          <a:blip r:embed="rId3">
            <a:alphaModFix/>
          </a:blip>
          <a:srcRect b="21734" l="0" r="0" t="0"/>
          <a:stretch/>
        </p:blipFill>
        <p:spPr>
          <a:xfrm>
            <a:off x="10454471" y="6016213"/>
            <a:ext cx="1041401" cy="821673"/>
          </a:xfrm>
          <a:prstGeom prst="rect">
            <a:avLst/>
          </a:prstGeom>
          <a:noFill/>
          <a:ln>
            <a:noFill/>
          </a:ln>
        </p:spPr>
      </p:pic>
      <p:sp>
        <p:nvSpPr>
          <p:cNvPr id="359" name="Google Shape;359;g352df199654_0_794"/>
          <p:cNvSpPr txBox="1"/>
          <p:nvPr>
            <p:ph idx="1" type="body"/>
          </p:nvPr>
        </p:nvSpPr>
        <p:spPr>
          <a:xfrm>
            <a:off x="1140928" y="1403664"/>
            <a:ext cx="5328300" cy="13524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accent3"/>
              </a:buClr>
              <a:buSzPts val="4334"/>
              <a:buNone/>
              <a:defRPr b="1" sz="4334">
                <a:solidFill>
                  <a:schemeClr val="accent3"/>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60" name="Google Shape;360;g352df199654_0_794"/>
          <p:cNvSpPr txBox="1"/>
          <p:nvPr>
            <p:ph idx="2" type="body"/>
          </p:nvPr>
        </p:nvSpPr>
        <p:spPr>
          <a:xfrm>
            <a:off x="1137395" y="2979775"/>
            <a:ext cx="53784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7"/>
              <a:buNone/>
              <a:defRPr sz="18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61" name="Google Shape;361;g352df199654_0_794"/>
          <p:cNvSpPr/>
          <p:nvPr>
            <p:ph idx="3" type="pic"/>
          </p:nvPr>
        </p:nvSpPr>
        <p:spPr>
          <a:xfrm>
            <a:off x="7227211" y="1464016"/>
            <a:ext cx="3930000" cy="39300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WithPhoto3_White">
  <p:cSld name="ContentWithPhoto3_White">
    <p:bg>
      <p:bgPr>
        <a:solidFill>
          <a:schemeClr val="lt2"/>
        </a:solidFill>
      </p:bgPr>
    </p:bg>
    <p:spTree>
      <p:nvGrpSpPr>
        <p:cNvPr id="362" name="Shape 362"/>
        <p:cNvGrpSpPr/>
        <p:nvPr/>
      </p:nvGrpSpPr>
      <p:grpSpPr>
        <a:xfrm>
          <a:off x="0" y="0"/>
          <a:ext cx="0" cy="0"/>
          <a:chOff x="0" y="0"/>
          <a:chExt cx="0" cy="0"/>
        </a:xfrm>
      </p:grpSpPr>
      <p:pic>
        <p:nvPicPr>
          <p:cNvPr id="363" name="Google Shape;363;g352df199654_0_804"/>
          <p:cNvPicPr preferRelativeResize="0"/>
          <p:nvPr/>
        </p:nvPicPr>
        <p:blipFill rotWithShape="1">
          <a:blip r:embed="rId2">
            <a:alphaModFix/>
          </a:blip>
          <a:srcRect b="36220" l="0" r="0" t="0"/>
          <a:stretch/>
        </p:blipFill>
        <p:spPr>
          <a:xfrm>
            <a:off x="5267225" y="5800825"/>
            <a:ext cx="1657551" cy="1057175"/>
          </a:xfrm>
          <a:prstGeom prst="rect">
            <a:avLst/>
          </a:prstGeom>
          <a:noFill/>
          <a:ln>
            <a:noFill/>
          </a:ln>
        </p:spPr>
      </p:pic>
      <p:pic>
        <p:nvPicPr>
          <p:cNvPr id="364" name="Google Shape;364;g352df199654_0_804"/>
          <p:cNvPicPr preferRelativeResize="0"/>
          <p:nvPr/>
        </p:nvPicPr>
        <p:blipFill rotWithShape="1">
          <a:blip r:embed="rId3">
            <a:alphaModFix/>
          </a:blip>
          <a:srcRect b="0" l="0" r="0" t="31450"/>
          <a:stretch/>
        </p:blipFill>
        <p:spPr>
          <a:xfrm>
            <a:off x="4225825" y="0"/>
            <a:ext cx="1041401" cy="719667"/>
          </a:xfrm>
          <a:prstGeom prst="rect">
            <a:avLst/>
          </a:prstGeom>
          <a:noFill/>
          <a:ln>
            <a:noFill/>
          </a:ln>
        </p:spPr>
      </p:pic>
      <p:sp>
        <p:nvSpPr>
          <p:cNvPr id="365" name="Google Shape;365;g352df199654_0_804"/>
          <p:cNvSpPr txBox="1"/>
          <p:nvPr>
            <p:ph idx="1" type="body"/>
          </p:nvPr>
        </p:nvSpPr>
        <p:spPr>
          <a:xfrm>
            <a:off x="328241" y="1033912"/>
            <a:ext cx="5328300" cy="13524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accent3"/>
              </a:buClr>
              <a:buSzPts val="4334"/>
              <a:buNone/>
              <a:defRPr b="1" sz="4334">
                <a:solidFill>
                  <a:schemeClr val="accent3"/>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66" name="Google Shape;366;g352df199654_0_804"/>
          <p:cNvSpPr txBox="1"/>
          <p:nvPr>
            <p:ph idx="2" type="body"/>
          </p:nvPr>
        </p:nvSpPr>
        <p:spPr>
          <a:xfrm>
            <a:off x="324709" y="2610023"/>
            <a:ext cx="53784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7"/>
              <a:buNone/>
              <a:defRPr sz="18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67" name="Google Shape;367;g352df199654_0_804"/>
          <p:cNvSpPr/>
          <p:nvPr>
            <p:ph idx="3" type="pic"/>
          </p:nvPr>
        </p:nvSpPr>
        <p:spPr>
          <a:xfrm>
            <a:off x="6197600" y="0"/>
            <a:ext cx="5994300" cy="68580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_White">
  <p:cSld name="Comparison_White">
    <p:bg>
      <p:bgPr>
        <a:solidFill>
          <a:schemeClr val="lt2"/>
        </a:solidFill>
      </p:bgPr>
    </p:bg>
    <p:spTree>
      <p:nvGrpSpPr>
        <p:cNvPr id="368" name="Shape 368"/>
        <p:cNvGrpSpPr/>
        <p:nvPr/>
      </p:nvGrpSpPr>
      <p:grpSpPr>
        <a:xfrm>
          <a:off x="0" y="0"/>
          <a:ext cx="0" cy="0"/>
          <a:chOff x="0" y="0"/>
          <a:chExt cx="0" cy="0"/>
        </a:xfrm>
      </p:grpSpPr>
      <p:pic>
        <p:nvPicPr>
          <p:cNvPr id="369" name="Google Shape;369;g352df199654_0_810"/>
          <p:cNvPicPr preferRelativeResize="0"/>
          <p:nvPr/>
        </p:nvPicPr>
        <p:blipFill rotWithShape="1">
          <a:blip r:embed="rId2">
            <a:alphaModFix/>
          </a:blip>
          <a:srcRect b="0" l="0" r="0" t="54054"/>
          <a:stretch/>
        </p:blipFill>
        <p:spPr>
          <a:xfrm>
            <a:off x="7768027" y="1"/>
            <a:ext cx="2492834" cy="1145351"/>
          </a:xfrm>
          <a:prstGeom prst="rect">
            <a:avLst/>
          </a:prstGeom>
          <a:noFill/>
          <a:ln>
            <a:noFill/>
          </a:ln>
        </p:spPr>
      </p:pic>
      <p:sp>
        <p:nvSpPr>
          <p:cNvPr id="370" name="Google Shape;370;g352df199654_0_810"/>
          <p:cNvSpPr txBox="1"/>
          <p:nvPr/>
        </p:nvSpPr>
        <p:spPr>
          <a:xfrm>
            <a:off x="11601009" y="1112577"/>
            <a:ext cx="821700" cy="821700"/>
          </a:xfrm>
          <a:prstGeom prst="rect">
            <a:avLst/>
          </a:prstGeom>
          <a:noFill/>
          <a:ln>
            <a:noFill/>
          </a:ln>
        </p:spPr>
        <p:txBody>
          <a:bodyPr anchorCtr="0" anchor="ctr" bIns="33850" lIns="33850" spcFirstLastPara="1" rIns="33850" wrap="square" tIns="33850">
            <a:noAutofit/>
          </a:bodyPr>
          <a:lstStyle/>
          <a:p>
            <a:pPr indent="0" lvl="0" marL="0" marR="0" rtl="0" algn="ctr">
              <a:lnSpc>
                <a:spcPct val="100833"/>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pic>
        <p:nvPicPr>
          <p:cNvPr id="371" name="Google Shape;371;g352df199654_0_810"/>
          <p:cNvPicPr preferRelativeResize="0"/>
          <p:nvPr/>
        </p:nvPicPr>
        <p:blipFill rotWithShape="1">
          <a:blip r:embed="rId3">
            <a:alphaModFix/>
          </a:blip>
          <a:srcRect b="0" l="0" r="25810" t="0"/>
          <a:stretch/>
        </p:blipFill>
        <p:spPr>
          <a:xfrm>
            <a:off x="11419381" y="620418"/>
            <a:ext cx="772620" cy="1049866"/>
          </a:xfrm>
          <a:prstGeom prst="rect">
            <a:avLst/>
          </a:prstGeom>
          <a:noFill/>
          <a:ln>
            <a:noFill/>
          </a:ln>
        </p:spPr>
      </p:pic>
      <p:sp>
        <p:nvSpPr>
          <p:cNvPr id="372" name="Google Shape;372;g352df199654_0_810"/>
          <p:cNvSpPr txBox="1"/>
          <p:nvPr>
            <p:ph idx="1" type="body"/>
          </p:nvPr>
        </p:nvSpPr>
        <p:spPr>
          <a:xfrm>
            <a:off x="1128228" y="1419848"/>
            <a:ext cx="5328300" cy="8712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accent3"/>
              </a:buClr>
              <a:buSzPts val="4334"/>
              <a:buNone/>
              <a:defRPr b="1" sz="4334">
                <a:solidFill>
                  <a:schemeClr val="accent3"/>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3" name="Google Shape;373;g352df199654_0_810"/>
          <p:cNvSpPr txBox="1"/>
          <p:nvPr>
            <p:ph idx="2" type="body"/>
          </p:nvPr>
        </p:nvSpPr>
        <p:spPr>
          <a:xfrm>
            <a:off x="1140929" y="3386175"/>
            <a:ext cx="38505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7"/>
              <a:buNone/>
              <a:defRPr sz="18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4" name="Google Shape;374;g352df199654_0_810"/>
          <p:cNvSpPr txBox="1"/>
          <p:nvPr>
            <p:ph idx="3" type="body"/>
          </p:nvPr>
        </p:nvSpPr>
        <p:spPr>
          <a:xfrm>
            <a:off x="6474929" y="3352308"/>
            <a:ext cx="38505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7"/>
              <a:buNone/>
              <a:defRPr sz="18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5" name="Google Shape;375;g352df199654_0_810"/>
          <p:cNvSpPr txBox="1"/>
          <p:nvPr>
            <p:ph idx="4" type="body"/>
          </p:nvPr>
        </p:nvSpPr>
        <p:spPr>
          <a:xfrm>
            <a:off x="1157862" y="2565424"/>
            <a:ext cx="31641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dk2"/>
              </a:buClr>
              <a:buSzPts val="2667"/>
              <a:buNone/>
              <a:defRPr sz="2667">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6" name="Google Shape;376;g352df199654_0_810"/>
          <p:cNvSpPr txBox="1"/>
          <p:nvPr>
            <p:ph idx="5" type="body"/>
          </p:nvPr>
        </p:nvSpPr>
        <p:spPr>
          <a:xfrm>
            <a:off x="6456640" y="2565424"/>
            <a:ext cx="31641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dk2"/>
              </a:buClr>
              <a:buSzPts val="2667"/>
              <a:buNone/>
              <a:defRPr sz="2667">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Heading_White">
  <p:cSld name="ThreeHeading_White">
    <p:bg>
      <p:bgPr>
        <a:solidFill>
          <a:schemeClr val="lt2"/>
        </a:solidFill>
      </p:bgPr>
    </p:bg>
    <p:spTree>
      <p:nvGrpSpPr>
        <p:cNvPr id="377" name="Shape 377"/>
        <p:cNvGrpSpPr/>
        <p:nvPr/>
      </p:nvGrpSpPr>
      <p:grpSpPr>
        <a:xfrm>
          <a:off x="0" y="0"/>
          <a:ext cx="0" cy="0"/>
          <a:chOff x="0" y="0"/>
          <a:chExt cx="0" cy="0"/>
        </a:xfrm>
      </p:grpSpPr>
      <p:pic>
        <p:nvPicPr>
          <p:cNvPr id="378" name="Google Shape;378;g352df199654_0_819"/>
          <p:cNvPicPr preferRelativeResize="0"/>
          <p:nvPr/>
        </p:nvPicPr>
        <p:blipFill rotWithShape="1">
          <a:blip r:embed="rId2">
            <a:alphaModFix/>
          </a:blip>
          <a:srcRect b="0" l="50000" r="0" t="0"/>
          <a:stretch/>
        </p:blipFill>
        <p:spPr>
          <a:xfrm>
            <a:off x="0" y="469913"/>
            <a:ext cx="689383" cy="1378764"/>
          </a:xfrm>
          <a:prstGeom prst="rect">
            <a:avLst/>
          </a:prstGeom>
          <a:noFill/>
          <a:ln>
            <a:noFill/>
          </a:ln>
        </p:spPr>
      </p:pic>
      <p:pic>
        <p:nvPicPr>
          <p:cNvPr id="379" name="Google Shape;379;g352df199654_0_819"/>
          <p:cNvPicPr preferRelativeResize="0"/>
          <p:nvPr/>
        </p:nvPicPr>
        <p:blipFill rotWithShape="1">
          <a:blip r:embed="rId3">
            <a:alphaModFix/>
          </a:blip>
          <a:srcRect b="0" l="0" r="0" t="31469"/>
          <a:stretch/>
        </p:blipFill>
        <p:spPr>
          <a:xfrm>
            <a:off x="9735346" y="0"/>
            <a:ext cx="1430867" cy="986364"/>
          </a:xfrm>
          <a:prstGeom prst="rect">
            <a:avLst/>
          </a:prstGeom>
          <a:noFill/>
          <a:ln>
            <a:noFill/>
          </a:ln>
        </p:spPr>
      </p:pic>
      <p:sp>
        <p:nvSpPr>
          <p:cNvPr id="380" name="Google Shape;380;g352df199654_0_819"/>
          <p:cNvSpPr txBox="1"/>
          <p:nvPr>
            <p:ph idx="1" type="body"/>
          </p:nvPr>
        </p:nvSpPr>
        <p:spPr>
          <a:xfrm>
            <a:off x="1128228" y="1419848"/>
            <a:ext cx="5328300" cy="8712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accent3"/>
              </a:buClr>
              <a:buSzPts val="4334"/>
              <a:buNone/>
              <a:defRPr b="1" sz="4334">
                <a:solidFill>
                  <a:schemeClr val="accent3"/>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81" name="Google Shape;381;g352df199654_0_819"/>
          <p:cNvSpPr txBox="1"/>
          <p:nvPr>
            <p:ph idx="2" type="body"/>
          </p:nvPr>
        </p:nvSpPr>
        <p:spPr>
          <a:xfrm>
            <a:off x="1111295" y="3487751"/>
            <a:ext cx="31812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82" name="Google Shape;382;g352df199654_0_819"/>
          <p:cNvSpPr txBox="1"/>
          <p:nvPr>
            <p:ph idx="3" type="body"/>
          </p:nvPr>
        </p:nvSpPr>
        <p:spPr>
          <a:xfrm>
            <a:off x="1128228" y="2667000"/>
            <a:ext cx="31641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dk2"/>
              </a:buClr>
              <a:buSzPts val="2667"/>
              <a:buNone/>
              <a:defRPr sz="2667">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83" name="Google Shape;383;g352df199654_0_819"/>
          <p:cNvSpPr txBox="1"/>
          <p:nvPr>
            <p:ph idx="4" type="body"/>
          </p:nvPr>
        </p:nvSpPr>
        <p:spPr>
          <a:xfrm>
            <a:off x="4659332" y="3487751"/>
            <a:ext cx="31812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84" name="Google Shape;384;g352df199654_0_819"/>
          <p:cNvSpPr txBox="1"/>
          <p:nvPr>
            <p:ph idx="5" type="body"/>
          </p:nvPr>
        </p:nvSpPr>
        <p:spPr>
          <a:xfrm>
            <a:off x="4676266" y="2667000"/>
            <a:ext cx="31641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dk2"/>
              </a:buClr>
              <a:buSzPts val="2667"/>
              <a:buNone/>
              <a:defRPr sz="2667">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85" name="Google Shape;385;g352df199654_0_819"/>
          <p:cNvSpPr txBox="1"/>
          <p:nvPr>
            <p:ph idx="6" type="body"/>
          </p:nvPr>
        </p:nvSpPr>
        <p:spPr>
          <a:xfrm>
            <a:off x="8130666" y="3487751"/>
            <a:ext cx="31812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86" name="Google Shape;386;g352df199654_0_819"/>
          <p:cNvSpPr txBox="1"/>
          <p:nvPr>
            <p:ph idx="7" type="body"/>
          </p:nvPr>
        </p:nvSpPr>
        <p:spPr>
          <a:xfrm>
            <a:off x="8147599" y="2667000"/>
            <a:ext cx="31641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dk2"/>
              </a:buClr>
              <a:buSzPts val="2667"/>
              <a:buNone/>
              <a:defRPr sz="2667">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_White">
  <p:cSld name="Timeline_White">
    <p:bg>
      <p:bgPr>
        <a:solidFill>
          <a:schemeClr val="lt2"/>
        </a:solidFill>
      </p:bgPr>
    </p:bg>
    <p:spTree>
      <p:nvGrpSpPr>
        <p:cNvPr id="387" name="Shape 387"/>
        <p:cNvGrpSpPr/>
        <p:nvPr/>
      </p:nvGrpSpPr>
      <p:grpSpPr>
        <a:xfrm>
          <a:off x="0" y="0"/>
          <a:ext cx="0" cy="0"/>
          <a:chOff x="0" y="0"/>
          <a:chExt cx="0" cy="0"/>
        </a:xfrm>
      </p:grpSpPr>
      <p:cxnSp>
        <p:nvCxnSpPr>
          <p:cNvPr id="388" name="Google Shape;388;g352df199654_0_829"/>
          <p:cNvCxnSpPr/>
          <p:nvPr/>
        </p:nvCxnSpPr>
        <p:spPr>
          <a:xfrm rot="-5400000">
            <a:off x="2031379" y="3419475"/>
            <a:ext cx="6858000" cy="0"/>
          </a:xfrm>
          <a:prstGeom prst="straightConnector1">
            <a:avLst/>
          </a:prstGeom>
          <a:noFill/>
          <a:ln cap="rnd" cmpd="sng" w="28575">
            <a:solidFill>
              <a:srgbClr val="003366"/>
            </a:solidFill>
            <a:prstDash val="dot"/>
            <a:round/>
            <a:headEnd len="sm" w="sm" type="none"/>
            <a:tailEnd len="sm" w="sm" type="none"/>
          </a:ln>
        </p:spPr>
      </p:cxnSp>
      <p:pic>
        <p:nvPicPr>
          <p:cNvPr id="389" name="Google Shape;389;g352df199654_0_829"/>
          <p:cNvPicPr preferRelativeResize="0"/>
          <p:nvPr/>
        </p:nvPicPr>
        <p:blipFill rotWithShape="1">
          <a:blip r:embed="rId2">
            <a:alphaModFix/>
          </a:blip>
          <a:srcRect b="0" l="0" r="0" t="65725"/>
          <a:stretch/>
        </p:blipFill>
        <p:spPr>
          <a:xfrm>
            <a:off x="3432384" y="-9525"/>
            <a:ext cx="1626560" cy="557510"/>
          </a:xfrm>
          <a:prstGeom prst="rect">
            <a:avLst/>
          </a:prstGeom>
          <a:noFill/>
          <a:ln>
            <a:noFill/>
          </a:ln>
        </p:spPr>
      </p:pic>
      <p:sp>
        <p:nvSpPr>
          <p:cNvPr id="390" name="Google Shape;390;g352df199654_0_829"/>
          <p:cNvSpPr txBox="1"/>
          <p:nvPr/>
        </p:nvSpPr>
        <p:spPr>
          <a:xfrm>
            <a:off x="2392738" y="6285609"/>
            <a:ext cx="821700" cy="821700"/>
          </a:xfrm>
          <a:prstGeom prst="rect">
            <a:avLst/>
          </a:prstGeom>
          <a:noFill/>
          <a:ln>
            <a:noFill/>
          </a:ln>
        </p:spPr>
        <p:txBody>
          <a:bodyPr anchorCtr="0" anchor="ctr" bIns="33850" lIns="33850" spcFirstLastPara="1" rIns="33850" wrap="square" tIns="33850">
            <a:noAutofit/>
          </a:bodyPr>
          <a:lstStyle/>
          <a:p>
            <a:pPr indent="0" lvl="0" marL="0" marR="0" rtl="0" algn="ctr">
              <a:lnSpc>
                <a:spcPct val="100833"/>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pic>
        <p:nvPicPr>
          <p:cNvPr id="391" name="Google Shape;391;g352df199654_0_829"/>
          <p:cNvPicPr preferRelativeResize="0"/>
          <p:nvPr/>
        </p:nvPicPr>
        <p:blipFill rotWithShape="1">
          <a:blip r:embed="rId3">
            <a:alphaModFix/>
          </a:blip>
          <a:srcRect b="22136" l="0" r="0" t="0"/>
          <a:stretch/>
        </p:blipFill>
        <p:spPr>
          <a:xfrm>
            <a:off x="410646" y="6040513"/>
            <a:ext cx="1049866" cy="817486"/>
          </a:xfrm>
          <a:prstGeom prst="rect">
            <a:avLst/>
          </a:prstGeom>
          <a:noFill/>
          <a:ln>
            <a:noFill/>
          </a:ln>
        </p:spPr>
      </p:pic>
      <p:sp>
        <p:nvSpPr>
          <p:cNvPr id="392" name="Google Shape;392;g352df199654_0_829"/>
          <p:cNvSpPr/>
          <p:nvPr/>
        </p:nvSpPr>
        <p:spPr>
          <a:xfrm>
            <a:off x="5397086" y="1057579"/>
            <a:ext cx="142237" cy="142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140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352df199654_0_829"/>
          <p:cNvSpPr/>
          <p:nvPr/>
        </p:nvSpPr>
        <p:spPr>
          <a:xfrm>
            <a:off x="5397086" y="2432818"/>
            <a:ext cx="142237" cy="142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140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352df199654_0_829"/>
          <p:cNvSpPr/>
          <p:nvPr/>
        </p:nvSpPr>
        <p:spPr>
          <a:xfrm>
            <a:off x="5397086" y="3808056"/>
            <a:ext cx="142237" cy="142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140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352df199654_0_829"/>
          <p:cNvSpPr/>
          <p:nvPr/>
        </p:nvSpPr>
        <p:spPr>
          <a:xfrm>
            <a:off x="5397086" y="5183295"/>
            <a:ext cx="142237" cy="142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140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352df199654_0_829"/>
          <p:cNvSpPr txBox="1"/>
          <p:nvPr>
            <p:ph idx="1" type="body"/>
          </p:nvPr>
        </p:nvSpPr>
        <p:spPr>
          <a:xfrm>
            <a:off x="954537" y="821676"/>
            <a:ext cx="3494700" cy="16809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accent3"/>
              </a:buClr>
              <a:buSzPts val="4334"/>
              <a:buNone/>
              <a:defRPr b="1" sz="4334">
                <a:solidFill>
                  <a:schemeClr val="accent3"/>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97" name="Google Shape;397;g352df199654_0_829"/>
          <p:cNvSpPr txBox="1"/>
          <p:nvPr>
            <p:ph idx="2" type="body"/>
          </p:nvPr>
        </p:nvSpPr>
        <p:spPr>
          <a:xfrm>
            <a:off x="941623" y="2849141"/>
            <a:ext cx="31812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Clr>
                <a:schemeClr val="dk1"/>
              </a:buClr>
              <a:buSzPts val="1600"/>
              <a:buNone/>
              <a:defRPr sz="1600">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98" name="Google Shape;398;g352df199654_0_829"/>
          <p:cNvSpPr txBox="1"/>
          <p:nvPr>
            <p:ph idx="3" type="body"/>
          </p:nvPr>
        </p:nvSpPr>
        <p:spPr>
          <a:xfrm>
            <a:off x="6447943" y="887735"/>
            <a:ext cx="3164100" cy="4845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dk2"/>
              </a:buClr>
              <a:buSzPts val="2667"/>
              <a:buNone/>
              <a:defRPr b="1" sz="2667">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99" name="Google Shape;399;g352df199654_0_829"/>
          <p:cNvSpPr txBox="1"/>
          <p:nvPr>
            <p:ph idx="4" type="body"/>
          </p:nvPr>
        </p:nvSpPr>
        <p:spPr>
          <a:xfrm>
            <a:off x="6447943" y="1446066"/>
            <a:ext cx="4489200" cy="7302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00" name="Google Shape;400;g352df199654_0_829"/>
          <p:cNvSpPr txBox="1"/>
          <p:nvPr>
            <p:ph idx="5" type="body"/>
          </p:nvPr>
        </p:nvSpPr>
        <p:spPr>
          <a:xfrm>
            <a:off x="6447943" y="2250148"/>
            <a:ext cx="3164100" cy="4845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dk2"/>
              </a:buClr>
              <a:buSzPts val="2667"/>
              <a:buNone/>
              <a:defRPr b="1" sz="2667">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01" name="Google Shape;401;g352df199654_0_829"/>
          <p:cNvSpPr txBox="1"/>
          <p:nvPr>
            <p:ph idx="6" type="body"/>
          </p:nvPr>
        </p:nvSpPr>
        <p:spPr>
          <a:xfrm>
            <a:off x="6447943" y="2808479"/>
            <a:ext cx="4489200" cy="7302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02" name="Google Shape;402;g352df199654_0_829"/>
          <p:cNvSpPr txBox="1"/>
          <p:nvPr>
            <p:ph idx="7" type="body"/>
          </p:nvPr>
        </p:nvSpPr>
        <p:spPr>
          <a:xfrm>
            <a:off x="6447943" y="3612561"/>
            <a:ext cx="3164100" cy="4845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dk2"/>
              </a:buClr>
              <a:buSzPts val="2667"/>
              <a:buNone/>
              <a:defRPr b="1" sz="2667">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03" name="Google Shape;403;g352df199654_0_829"/>
          <p:cNvSpPr txBox="1"/>
          <p:nvPr>
            <p:ph idx="8" type="body"/>
          </p:nvPr>
        </p:nvSpPr>
        <p:spPr>
          <a:xfrm>
            <a:off x="6447943" y="4170892"/>
            <a:ext cx="4489200" cy="7302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04" name="Google Shape;404;g352df199654_0_829"/>
          <p:cNvSpPr txBox="1"/>
          <p:nvPr>
            <p:ph idx="9" type="body"/>
          </p:nvPr>
        </p:nvSpPr>
        <p:spPr>
          <a:xfrm>
            <a:off x="6447943" y="4974975"/>
            <a:ext cx="3164100" cy="4845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dk2"/>
              </a:buClr>
              <a:buSzPts val="2667"/>
              <a:buNone/>
              <a:defRPr b="1" sz="2667">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05" name="Google Shape;405;g352df199654_0_829"/>
          <p:cNvSpPr txBox="1"/>
          <p:nvPr>
            <p:ph idx="13" type="body"/>
          </p:nvPr>
        </p:nvSpPr>
        <p:spPr>
          <a:xfrm>
            <a:off x="6447943" y="5533304"/>
            <a:ext cx="4489200" cy="7302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06" name="Google Shape;406;g352df199654_0_829"/>
          <p:cNvSpPr txBox="1"/>
          <p:nvPr>
            <p:ph idx="14" type="body"/>
          </p:nvPr>
        </p:nvSpPr>
        <p:spPr>
          <a:xfrm>
            <a:off x="5576163" y="1032904"/>
            <a:ext cx="794100" cy="330300"/>
          </a:xfrm>
          <a:prstGeom prst="rect">
            <a:avLst/>
          </a:prstGeom>
          <a:noFill/>
          <a:ln>
            <a:noFill/>
          </a:ln>
        </p:spPr>
        <p:txBody>
          <a:bodyPr anchorCtr="0" anchor="t" bIns="45700" lIns="91425" spcFirstLastPara="1" rIns="91425" wrap="square" tIns="45700">
            <a:normAutofit/>
          </a:bodyPr>
          <a:lstStyle>
            <a:lvl1pPr indent="-228600" lvl="0" marL="457200" algn="l">
              <a:spcBef>
                <a:spcPts val="284"/>
              </a:spcBef>
              <a:spcAft>
                <a:spcPts val="0"/>
              </a:spcAft>
              <a:buClr>
                <a:schemeClr val="dk1"/>
              </a:buClr>
              <a:buSzPts val="1420"/>
              <a:buNone/>
              <a:defRPr b="1" sz="1420">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07" name="Google Shape;407;g352df199654_0_829"/>
          <p:cNvSpPr txBox="1"/>
          <p:nvPr>
            <p:ph idx="15" type="body"/>
          </p:nvPr>
        </p:nvSpPr>
        <p:spPr>
          <a:xfrm>
            <a:off x="5576163" y="2381926"/>
            <a:ext cx="794100" cy="330300"/>
          </a:xfrm>
          <a:prstGeom prst="rect">
            <a:avLst/>
          </a:prstGeom>
          <a:noFill/>
          <a:ln>
            <a:noFill/>
          </a:ln>
        </p:spPr>
        <p:txBody>
          <a:bodyPr anchorCtr="0" anchor="t" bIns="45700" lIns="91425" spcFirstLastPara="1" rIns="91425" wrap="square" tIns="45700">
            <a:normAutofit/>
          </a:bodyPr>
          <a:lstStyle>
            <a:lvl1pPr indent="-228600" lvl="0" marL="457200" algn="l">
              <a:spcBef>
                <a:spcPts val="284"/>
              </a:spcBef>
              <a:spcAft>
                <a:spcPts val="0"/>
              </a:spcAft>
              <a:buClr>
                <a:schemeClr val="dk1"/>
              </a:buClr>
              <a:buSzPts val="1420"/>
              <a:buNone/>
              <a:defRPr b="1" sz="1420">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08" name="Google Shape;408;g352df199654_0_829"/>
          <p:cNvSpPr txBox="1"/>
          <p:nvPr>
            <p:ph idx="16" type="body"/>
          </p:nvPr>
        </p:nvSpPr>
        <p:spPr>
          <a:xfrm>
            <a:off x="5576163" y="3730948"/>
            <a:ext cx="794100" cy="330300"/>
          </a:xfrm>
          <a:prstGeom prst="rect">
            <a:avLst/>
          </a:prstGeom>
          <a:noFill/>
          <a:ln>
            <a:noFill/>
          </a:ln>
        </p:spPr>
        <p:txBody>
          <a:bodyPr anchorCtr="0" anchor="t" bIns="45700" lIns="91425" spcFirstLastPara="1" rIns="91425" wrap="square" tIns="45700">
            <a:normAutofit/>
          </a:bodyPr>
          <a:lstStyle>
            <a:lvl1pPr indent="-228600" lvl="0" marL="457200" algn="l">
              <a:spcBef>
                <a:spcPts val="284"/>
              </a:spcBef>
              <a:spcAft>
                <a:spcPts val="0"/>
              </a:spcAft>
              <a:buClr>
                <a:schemeClr val="dk1"/>
              </a:buClr>
              <a:buSzPts val="1420"/>
              <a:buNone/>
              <a:defRPr b="1" sz="1420">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09" name="Google Shape;409;g352df199654_0_829"/>
          <p:cNvSpPr txBox="1"/>
          <p:nvPr>
            <p:ph idx="17" type="body"/>
          </p:nvPr>
        </p:nvSpPr>
        <p:spPr>
          <a:xfrm>
            <a:off x="5576163" y="5079970"/>
            <a:ext cx="794100" cy="330300"/>
          </a:xfrm>
          <a:prstGeom prst="rect">
            <a:avLst/>
          </a:prstGeom>
          <a:noFill/>
          <a:ln>
            <a:noFill/>
          </a:ln>
        </p:spPr>
        <p:txBody>
          <a:bodyPr anchorCtr="0" anchor="t" bIns="45700" lIns="91425" spcFirstLastPara="1" rIns="91425" wrap="square" tIns="45700">
            <a:normAutofit/>
          </a:bodyPr>
          <a:lstStyle>
            <a:lvl1pPr indent="-228600" lvl="0" marL="457200" algn="l">
              <a:spcBef>
                <a:spcPts val="284"/>
              </a:spcBef>
              <a:spcAft>
                <a:spcPts val="0"/>
              </a:spcAft>
              <a:buClr>
                <a:schemeClr val="dk1"/>
              </a:buClr>
              <a:buSzPts val="1420"/>
              <a:buNone/>
              <a:defRPr b="1" sz="1420">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Slide_White">
  <p:cSld name="FinalSlide_White">
    <p:bg>
      <p:bgPr>
        <a:solidFill>
          <a:schemeClr val="lt2"/>
        </a:solidFill>
      </p:bgPr>
    </p:bg>
    <p:spTree>
      <p:nvGrpSpPr>
        <p:cNvPr id="410" name="Shape 410"/>
        <p:cNvGrpSpPr/>
        <p:nvPr/>
      </p:nvGrpSpPr>
      <p:grpSpPr>
        <a:xfrm>
          <a:off x="0" y="0"/>
          <a:ext cx="0" cy="0"/>
          <a:chOff x="0" y="0"/>
          <a:chExt cx="0" cy="0"/>
        </a:xfrm>
      </p:grpSpPr>
      <p:grpSp>
        <p:nvGrpSpPr>
          <p:cNvPr id="411" name="Google Shape;411;g352df199654_0_852"/>
          <p:cNvGrpSpPr/>
          <p:nvPr/>
        </p:nvGrpSpPr>
        <p:grpSpPr>
          <a:xfrm>
            <a:off x="1122146" y="5579711"/>
            <a:ext cx="3124852" cy="2057188"/>
            <a:chOff x="0" y="0"/>
            <a:chExt cx="1234534" cy="812700"/>
          </a:xfrm>
        </p:grpSpPr>
        <p:sp>
          <p:nvSpPr>
            <p:cNvPr id="412" name="Google Shape;412;g352df199654_0_852"/>
            <p:cNvSpPr/>
            <p:nvPr/>
          </p:nvSpPr>
          <p:spPr>
            <a:xfrm>
              <a:off x="0" y="0"/>
              <a:ext cx="1234534" cy="194248"/>
            </a:xfrm>
            <a:custGeom>
              <a:rect b="b" l="l" r="r" t="t"/>
              <a:pathLst>
                <a:path extrusionOk="0" h="194248" w="1234534">
                  <a:moveTo>
                    <a:pt x="0" y="0"/>
                  </a:moveTo>
                  <a:lnTo>
                    <a:pt x="1234534" y="0"/>
                  </a:lnTo>
                  <a:lnTo>
                    <a:pt x="1234534" y="194248"/>
                  </a:lnTo>
                  <a:lnTo>
                    <a:pt x="0" y="194248"/>
                  </a:lnTo>
                  <a:close/>
                </a:path>
              </a:pathLst>
            </a:custGeom>
            <a:solidFill>
              <a:srgbClr val="003366"/>
            </a:solidFill>
            <a:ln>
              <a:noFill/>
            </a:ln>
          </p:spPr>
        </p:sp>
        <p:sp>
          <p:nvSpPr>
            <p:cNvPr id="413" name="Google Shape;413;g352df199654_0_852"/>
            <p:cNvSpPr txBox="1"/>
            <p:nvPr/>
          </p:nvSpPr>
          <p:spPr>
            <a:xfrm>
              <a:off x="0" y="0"/>
              <a:ext cx="812700" cy="812700"/>
            </a:xfrm>
            <a:prstGeom prst="rect">
              <a:avLst/>
            </a:prstGeom>
            <a:noFill/>
            <a:ln>
              <a:noFill/>
            </a:ln>
          </p:spPr>
          <p:txBody>
            <a:bodyPr anchorCtr="0" anchor="ctr" bIns="50800" lIns="50800" spcFirstLastPara="1" rIns="50800" wrap="square" tIns="50800">
              <a:noAutofit/>
            </a:bodyPr>
            <a:lstStyle/>
            <a:p>
              <a:pPr indent="0" lvl="0" marL="0" marR="0" rtl="0" algn="ctr">
                <a:lnSpc>
                  <a:spcPct val="100833"/>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pic>
        <p:nvPicPr>
          <p:cNvPr id="414" name="Google Shape;414;g352df199654_0_852"/>
          <p:cNvPicPr preferRelativeResize="0"/>
          <p:nvPr/>
        </p:nvPicPr>
        <p:blipFill rotWithShape="1">
          <a:blip r:embed="rId2">
            <a:alphaModFix/>
          </a:blip>
          <a:srcRect b="0" l="0" r="0" t="15483"/>
          <a:stretch/>
        </p:blipFill>
        <p:spPr>
          <a:xfrm>
            <a:off x="9054433" y="-1"/>
            <a:ext cx="1657551" cy="1400877"/>
          </a:xfrm>
          <a:prstGeom prst="rect">
            <a:avLst/>
          </a:prstGeom>
          <a:noFill/>
          <a:ln>
            <a:noFill/>
          </a:ln>
        </p:spPr>
      </p:pic>
      <p:grpSp>
        <p:nvGrpSpPr>
          <p:cNvPr id="415" name="Google Shape;415;g352df199654_0_852"/>
          <p:cNvGrpSpPr/>
          <p:nvPr/>
        </p:nvGrpSpPr>
        <p:grpSpPr>
          <a:xfrm>
            <a:off x="6888519" y="1114998"/>
            <a:ext cx="4607350" cy="4628002"/>
            <a:chOff x="1813" y="0"/>
            <a:chExt cx="809173" cy="812800"/>
          </a:xfrm>
        </p:grpSpPr>
        <p:sp>
          <p:nvSpPr>
            <p:cNvPr id="416" name="Google Shape;416;g352df199654_0_852"/>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352df199654_0_852"/>
            <p:cNvSpPr txBox="1"/>
            <p:nvPr/>
          </p:nvSpPr>
          <p:spPr>
            <a:xfrm>
              <a:off x="76200" y="57150"/>
              <a:ext cx="660300" cy="679500"/>
            </a:xfrm>
            <a:prstGeom prst="rect">
              <a:avLst/>
            </a:prstGeom>
            <a:noFill/>
            <a:ln>
              <a:noFill/>
            </a:ln>
          </p:spPr>
          <p:txBody>
            <a:bodyPr anchorCtr="0" anchor="ctr" bIns="10100" lIns="10100" spcFirstLastPara="1" rIns="10100" wrap="square" tIns="10100">
              <a:noAutofit/>
            </a:bodyPr>
            <a:lstStyle/>
            <a:p>
              <a:pPr indent="0" lvl="0" marL="0" marR="0" rtl="0" algn="ctr">
                <a:lnSpc>
                  <a:spcPct val="17000"/>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pic>
        <p:nvPicPr>
          <p:cNvPr id="418" name="Google Shape;418;g352df199654_0_852"/>
          <p:cNvPicPr preferRelativeResize="0"/>
          <p:nvPr/>
        </p:nvPicPr>
        <p:blipFill rotWithShape="1">
          <a:blip r:embed="rId3">
            <a:alphaModFix amt="90000"/>
          </a:blip>
          <a:srcRect b="70344" l="0" r="41612" t="0"/>
          <a:stretch/>
        </p:blipFill>
        <p:spPr>
          <a:xfrm>
            <a:off x="6413400" y="3923097"/>
            <a:ext cx="5778600" cy="2934905"/>
          </a:xfrm>
          <a:prstGeom prst="rect">
            <a:avLst/>
          </a:prstGeom>
          <a:noFill/>
          <a:ln>
            <a:noFill/>
          </a:ln>
        </p:spPr>
      </p:pic>
      <p:sp>
        <p:nvSpPr>
          <p:cNvPr id="419" name="Google Shape;419;g352df199654_0_852"/>
          <p:cNvSpPr txBox="1"/>
          <p:nvPr>
            <p:ph idx="1" type="body"/>
          </p:nvPr>
        </p:nvSpPr>
        <p:spPr>
          <a:xfrm>
            <a:off x="1119676" y="3142414"/>
            <a:ext cx="5270400" cy="22809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7"/>
              <a:buNone/>
              <a:defRPr sz="18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20" name="Google Shape;420;g352df199654_0_852"/>
          <p:cNvSpPr txBox="1"/>
          <p:nvPr>
            <p:ph idx="2" type="body"/>
          </p:nvPr>
        </p:nvSpPr>
        <p:spPr>
          <a:xfrm>
            <a:off x="1119675" y="1878416"/>
            <a:ext cx="5293800" cy="1068900"/>
          </a:xfrm>
          <a:prstGeom prst="rect">
            <a:avLst/>
          </a:prstGeom>
          <a:noFill/>
          <a:ln>
            <a:noFill/>
          </a:ln>
        </p:spPr>
        <p:txBody>
          <a:bodyPr anchorCtr="0" anchor="t" bIns="45700" lIns="91425" spcFirstLastPara="1" rIns="91425" wrap="square" tIns="45700">
            <a:noAutofit/>
          </a:bodyPr>
          <a:lstStyle>
            <a:lvl1pPr indent="-228600" lvl="0" marL="457200" algn="l">
              <a:spcBef>
                <a:spcPts val="1133"/>
              </a:spcBef>
              <a:spcAft>
                <a:spcPts val="0"/>
              </a:spcAft>
              <a:buClr>
                <a:schemeClr val="accent3"/>
              </a:buClr>
              <a:buSzPts val="5667"/>
              <a:buNone/>
              <a:defRPr b="1" sz="5667">
                <a:solidFill>
                  <a:schemeClr val="accent3"/>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421" name="Google Shape;421;g352df199654_0_852"/>
          <p:cNvPicPr preferRelativeResize="0"/>
          <p:nvPr/>
        </p:nvPicPr>
        <p:blipFill rotWithShape="1">
          <a:blip r:embed="rId4">
            <a:alphaModFix/>
          </a:blip>
          <a:srcRect b="0" l="0" r="0" t="0"/>
          <a:stretch/>
        </p:blipFill>
        <p:spPr>
          <a:xfrm>
            <a:off x="1143667" y="786598"/>
            <a:ext cx="3987800" cy="440267"/>
          </a:xfrm>
          <a:prstGeom prst="rect">
            <a:avLst/>
          </a:prstGeom>
          <a:noFill/>
          <a:ln>
            <a:noFill/>
          </a:ln>
        </p:spPr>
      </p:pic>
      <p:sp>
        <p:nvSpPr>
          <p:cNvPr id="422" name="Google Shape;422;g352df199654_0_852"/>
          <p:cNvSpPr txBox="1"/>
          <p:nvPr>
            <p:ph idx="3" type="body"/>
          </p:nvPr>
        </p:nvSpPr>
        <p:spPr>
          <a:xfrm>
            <a:off x="1168255" y="5677971"/>
            <a:ext cx="5840400" cy="442800"/>
          </a:xfrm>
          <a:prstGeom prst="rect">
            <a:avLst/>
          </a:prstGeom>
          <a:noFill/>
          <a:ln>
            <a:noFill/>
          </a:ln>
        </p:spPr>
        <p:txBody>
          <a:bodyPr anchorCtr="0" anchor="t" bIns="45700" lIns="91425" spcFirstLastPara="1" rIns="91425" wrap="square" tIns="45700">
            <a:normAutofit/>
          </a:bodyPr>
          <a:lstStyle>
            <a:lvl1pPr indent="-228600" lvl="0" marL="457200" algn="l">
              <a:spcBef>
                <a:spcPts val="267"/>
              </a:spcBef>
              <a:spcAft>
                <a:spcPts val="0"/>
              </a:spcAft>
              <a:buClr>
                <a:schemeClr val="lt2"/>
              </a:buClr>
              <a:buSzPts val="1333"/>
              <a:buNone/>
              <a:defRPr b="1" i="0" sz="1333">
                <a:solidFill>
                  <a:schemeClr val="lt2"/>
                </a:solidFill>
                <a:latin typeface="Arial"/>
                <a:ea typeface="Arial"/>
                <a:cs typeface="Arial"/>
                <a:sym typeface="Aria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23" name="Google Shape;423;g352df199654_0_852"/>
          <p:cNvSpPr/>
          <p:nvPr>
            <p:ph idx="4" type="pic"/>
          </p:nvPr>
        </p:nvSpPr>
        <p:spPr>
          <a:xfrm>
            <a:off x="7227211" y="1464016"/>
            <a:ext cx="3930000" cy="39300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Heading_Orange">
  <p:cSld name="SectionHeading_Orange">
    <p:bg>
      <p:bgPr>
        <a:solidFill>
          <a:srgbClr val="FDB515"/>
        </a:solidFill>
      </p:bgPr>
    </p:bg>
    <p:spTree>
      <p:nvGrpSpPr>
        <p:cNvPr id="424" name="Shape 424"/>
        <p:cNvGrpSpPr/>
        <p:nvPr/>
      </p:nvGrpSpPr>
      <p:grpSpPr>
        <a:xfrm>
          <a:off x="0" y="0"/>
          <a:ext cx="0" cy="0"/>
          <a:chOff x="0" y="0"/>
          <a:chExt cx="0" cy="0"/>
        </a:xfrm>
      </p:grpSpPr>
      <p:pic>
        <p:nvPicPr>
          <p:cNvPr id="425" name="Google Shape;425;g352df199654_0_866"/>
          <p:cNvPicPr preferRelativeResize="0"/>
          <p:nvPr/>
        </p:nvPicPr>
        <p:blipFill rotWithShape="1">
          <a:blip r:embed="rId2">
            <a:alphaModFix/>
          </a:blip>
          <a:srcRect b="0" l="0" r="0" t="50000"/>
          <a:stretch/>
        </p:blipFill>
        <p:spPr>
          <a:xfrm>
            <a:off x="9518481" y="1"/>
            <a:ext cx="1242480" cy="621240"/>
          </a:xfrm>
          <a:prstGeom prst="rect">
            <a:avLst/>
          </a:prstGeom>
          <a:noFill/>
          <a:ln>
            <a:noFill/>
          </a:ln>
        </p:spPr>
      </p:pic>
      <p:pic>
        <p:nvPicPr>
          <p:cNvPr id="426" name="Google Shape;426;g352df199654_0_866"/>
          <p:cNvPicPr preferRelativeResize="0"/>
          <p:nvPr/>
        </p:nvPicPr>
        <p:blipFill rotWithShape="1">
          <a:blip r:embed="rId3">
            <a:alphaModFix/>
          </a:blip>
          <a:srcRect b="50000" l="0" r="0" t="0"/>
          <a:stretch/>
        </p:blipFill>
        <p:spPr>
          <a:xfrm>
            <a:off x="9248974" y="6293333"/>
            <a:ext cx="1129335" cy="564668"/>
          </a:xfrm>
          <a:prstGeom prst="rect">
            <a:avLst/>
          </a:prstGeom>
          <a:noFill/>
          <a:ln>
            <a:noFill/>
          </a:ln>
        </p:spPr>
      </p:pic>
      <p:pic>
        <p:nvPicPr>
          <p:cNvPr id="427" name="Google Shape;427;g352df199654_0_866"/>
          <p:cNvPicPr preferRelativeResize="0"/>
          <p:nvPr/>
        </p:nvPicPr>
        <p:blipFill rotWithShape="1">
          <a:blip r:embed="rId4">
            <a:alphaModFix/>
          </a:blip>
          <a:srcRect b="0" l="0" r="10394" t="50000"/>
          <a:stretch/>
        </p:blipFill>
        <p:spPr>
          <a:xfrm>
            <a:off x="7548920" y="0"/>
            <a:ext cx="4643081" cy="2590800"/>
          </a:xfrm>
          <a:prstGeom prst="rect">
            <a:avLst/>
          </a:prstGeom>
          <a:noFill/>
          <a:ln>
            <a:noFill/>
          </a:ln>
        </p:spPr>
      </p:pic>
      <p:pic>
        <p:nvPicPr>
          <p:cNvPr id="428" name="Google Shape;428;g352df199654_0_866"/>
          <p:cNvPicPr preferRelativeResize="0"/>
          <p:nvPr/>
        </p:nvPicPr>
        <p:blipFill rotWithShape="1">
          <a:blip r:embed="rId5">
            <a:alphaModFix/>
          </a:blip>
          <a:srcRect b="32014" l="0" r="0" t="0"/>
          <a:stretch/>
        </p:blipFill>
        <p:spPr>
          <a:xfrm>
            <a:off x="7451441" y="5257800"/>
            <a:ext cx="2336801" cy="1600200"/>
          </a:xfrm>
          <a:prstGeom prst="rect">
            <a:avLst/>
          </a:prstGeom>
          <a:noFill/>
          <a:ln>
            <a:noFill/>
          </a:ln>
        </p:spPr>
      </p:pic>
      <p:sp>
        <p:nvSpPr>
          <p:cNvPr id="429" name="Google Shape;429;g352df199654_0_866"/>
          <p:cNvSpPr txBox="1"/>
          <p:nvPr>
            <p:ph idx="1" type="body"/>
          </p:nvPr>
        </p:nvSpPr>
        <p:spPr>
          <a:xfrm>
            <a:off x="1122145" y="2059468"/>
            <a:ext cx="5823900" cy="808500"/>
          </a:xfrm>
          <a:prstGeom prst="rect">
            <a:avLst/>
          </a:prstGeom>
          <a:noFill/>
          <a:ln>
            <a:noFill/>
          </a:ln>
        </p:spPr>
        <p:txBody>
          <a:bodyPr anchorCtr="0" anchor="t" bIns="45700" lIns="91425" spcFirstLastPara="1" rIns="91425" wrap="square" tIns="45700">
            <a:normAutofit/>
          </a:bodyPr>
          <a:lstStyle>
            <a:lvl1pPr indent="-228600" lvl="0" marL="457200" algn="l">
              <a:spcBef>
                <a:spcPts val="1133"/>
              </a:spcBef>
              <a:spcAft>
                <a:spcPts val="0"/>
              </a:spcAft>
              <a:buClr>
                <a:schemeClr val="dk2"/>
              </a:buClr>
              <a:buSzPts val="5667"/>
              <a:buNone/>
              <a:defRPr b="1" sz="5667">
                <a:solidFill>
                  <a:schemeClr val="dk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30" name="Google Shape;430;g352df199654_0_866"/>
          <p:cNvSpPr txBox="1"/>
          <p:nvPr>
            <p:ph idx="2" type="body"/>
          </p:nvPr>
        </p:nvSpPr>
        <p:spPr>
          <a:xfrm>
            <a:off x="1121834" y="3175000"/>
            <a:ext cx="5823900" cy="21420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7"/>
              <a:buNone/>
              <a:defRPr sz="18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Agenda_Orange">
  <p:cSld name="NumberedAgenda_Orange">
    <p:bg>
      <p:bgPr>
        <a:solidFill>
          <a:srgbClr val="FDB515"/>
        </a:solidFill>
      </p:bgPr>
    </p:bg>
    <p:spTree>
      <p:nvGrpSpPr>
        <p:cNvPr id="431" name="Shape 431"/>
        <p:cNvGrpSpPr/>
        <p:nvPr/>
      </p:nvGrpSpPr>
      <p:grpSpPr>
        <a:xfrm>
          <a:off x="0" y="0"/>
          <a:ext cx="0" cy="0"/>
          <a:chOff x="0" y="0"/>
          <a:chExt cx="0" cy="0"/>
        </a:xfrm>
      </p:grpSpPr>
      <p:pic>
        <p:nvPicPr>
          <p:cNvPr id="432" name="Google Shape;432;g352df199654_0_873"/>
          <p:cNvPicPr preferRelativeResize="0"/>
          <p:nvPr/>
        </p:nvPicPr>
        <p:blipFill rotWithShape="1">
          <a:blip r:embed="rId2">
            <a:alphaModFix/>
          </a:blip>
          <a:srcRect b="0" l="0" r="0" t="50000"/>
          <a:stretch/>
        </p:blipFill>
        <p:spPr>
          <a:xfrm>
            <a:off x="10007600" y="0"/>
            <a:ext cx="1532466" cy="770467"/>
          </a:xfrm>
          <a:prstGeom prst="rect">
            <a:avLst/>
          </a:prstGeom>
          <a:noFill/>
          <a:ln>
            <a:noFill/>
          </a:ln>
        </p:spPr>
      </p:pic>
      <p:sp>
        <p:nvSpPr>
          <p:cNvPr id="433" name="Google Shape;433;g352df199654_0_873"/>
          <p:cNvSpPr/>
          <p:nvPr/>
        </p:nvSpPr>
        <p:spPr>
          <a:xfrm>
            <a:off x="5193450" y="1461228"/>
            <a:ext cx="505733" cy="5080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352df199654_0_873"/>
          <p:cNvSpPr txBox="1"/>
          <p:nvPr/>
        </p:nvSpPr>
        <p:spPr>
          <a:xfrm>
            <a:off x="5267898" y="1447923"/>
            <a:ext cx="363600" cy="369300"/>
          </a:xfrm>
          <a:prstGeom prst="rect">
            <a:avLst/>
          </a:prstGeom>
          <a:noFill/>
          <a:ln>
            <a:noFill/>
          </a:ln>
        </p:spPr>
        <p:txBody>
          <a:bodyPr anchorCtr="0" anchor="t" bIns="0" lIns="0" spcFirstLastPara="1" rIns="0" wrap="square" tIns="0">
            <a:spAutoFit/>
          </a:bodyPr>
          <a:lstStyle/>
          <a:p>
            <a:pPr indent="0" lvl="0" marL="0" marR="0" rtl="0" algn="ctr">
              <a:lnSpc>
                <a:spcPct val="157000"/>
              </a:lnSpc>
              <a:spcBef>
                <a:spcPts val="0"/>
              </a:spcBef>
              <a:spcAft>
                <a:spcPts val="0"/>
              </a:spcAft>
              <a:buNone/>
            </a:pPr>
            <a:r>
              <a:rPr b="1" i="0" lang="en-US" sz="2400" u="none" cap="none" strike="noStrike">
                <a:solidFill>
                  <a:srgbClr val="FFFFFF"/>
                </a:solidFill>
                <a:latin typeface="Arial"/>
                <a:ea typeface="Arial"/>
                <a:cs typeface="Arial"/>
                <a:sym typeface="Arial"/>
              </a:rPr>
              <a:t>1</a:t>
            </a:r>
            <a:endParaRPr/>
          </a:p>
        </p:txBody>
      </p:sp>
      <p:sp>
        <p:nvSpPr>
          <p:cNvPr id="435" name="Google Shape;435;g352df199654_0_873"/>
          <p:cNvSpPr/>
          <p:nvPr/>
        </p:nvSpPr>
        <p:spPr>
          <a:xfrm>
            <a:off x="5193450" y="2314455"/>
            <a:ext cx="505733" cy="5080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352df199654_0_873"/>
          <p:cNvSpPr txBox="1"/>
          <p:nvPr/>
        </p:nvSpPr>
        <p:spPr>
          <a:xfrm>
            <a:off x="5267898" y="2301151"/>
            <a:ext cx="363600" cy="369300"/>
          </a:xfrm>
          <a:prstGeom prst="rect">
            <a:avLst/>
          </a:prstGeom>
          <a:noFill/>
          <a:ln>
            <a:noFill/>
          </a:ln>
        </p:spPr>
        <p:txBody>
          <a:bodyPr anchorCtr="0" anchor="t" bIns="0" lIns="0" spcFirstLastPara="1" rIns="0" wrap="square" tIns="0">
            <a:spAutoFit/>
          </a:bodyPr>
          <a:lstStyle/>
          <a:p>
            <a:pPr indent="0" lvl="1" marL="0" marR="0" rtl="0" algn="ctr">
              <a:lnSpc>
                <a:spcPct val="157000"/>
              </a:lnSpc>
              <a:spcBef>
                <a:spcPts val="0"/>
              </a:spcBef>
              <a:spcAft>
                <a:spcPts val="0"/>
              </a:spcAft>
              <a:buNone/>
            </a:pPr>
            <a:r>
              <a:rPr b="1" i="0" lang="en-US" sz="2400" u="none" cap="none" strike="noStrike">
                <a:solidFill>
                  <a:srgbClr val="FFFFFF"/>
                </a:solidFill>
                <a:latin typeface="Arial"/>
                <a:ea typeface="Arial"/>
                <a:cs typeface="Arial"/>
                <a:sym typeface="Arial"/>
              </a:rPr>
              <a:t>2</a:t>
            </a:r>
            <a:endParaRPr/>
          </a:p>
        </p:txBody>
      </p:sp>
      <p:sp>
        <p:nvSpPr>
          <p:cNvPr id="437" name="Google Shape;437;g352df199654_0_873"/>
          <p:cNvSpPr/>
          <p:nvPr/>
        </p:nvSpPr>
        <p:spPr>
          <a:xfrm>
            <a:off x="5193450" y="4020909"/>
            <a:ext cx="505733" cy="5080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352df199654_0_873"/>
          <p:cNvSpPr txBox="1"/>
          <p:nvPr/>
        </p:nvSpPr>
        <p:spPr>
          <a:xfrm>
            <a:off x="5267898" y="4007605"/>
            <a:ext cx="363600" cy="369300"/>
          </a:xfrm>
          <a:prstGeom prst="rect">
            <a:avLst/>
          </a:prstGeom>
          <a:noFill/>
          <a:ln>
            <a:noFill/>
          </a:ln>
        </p:spPr>
        <p:txBody>
          <a:bodyPr anchorCtr="0" anchor="t" bIns="0" lIns="0" spcFirstLastPara="1" rIns="0" wrap="square" tIns="0">
            <a:spAutoFit/>
          </a:bodyPr>
          <a:lstStyle/>
          <a:p>
            <a:pPr indent="0" lvl="1" marL="0" marR="0" rtl="0" algn="ctr">
              <a:lnSpc>
                <a:spcPct val="157000"/>
              </a:lnSpc>
              <a:spcBef>
                <a:spcPts val="0"/>
              </a:spcBef>
              <a:spcAft>
                <a:spcPts val="0"/>
              </a:spcAft>
              <a:buNone/>
            </a:pPr>
            <a:r>
              <a:rPr b="1" i="0" lang="en-US" sz="2400" u="none" cap="none" strike="noStrike">
                <a:solidFill>
                  <a:srgbClr val="FFFFFF"/>
                </a:solidFill>
                <a:latin typeface="Arial"/>
                <a:ea typeface="Arial"/>
                <a:cs typeface="Arial"/>
                <a:sym typeface="Arial"/>
              </a:rPr>
              <a:t>4</a:t>
            </a:r>
            <a:endParaRPr/>
          </a:p>
        </p:txBody>
      </p:sp>
      <p:sp>
        <p:nvSpPr>
          <p:cNvPr id="439" name="Google Shape;439;g352df199654_0_873"/>
          <p:cNvSpPr/>
          <p:nvPr/>
        </p:nvSpPr>
        <p:spPr>
          <a:xfrm>
            <a:off x="5193450" y="3167682"/>
            <a:ext cx="505733" cy="5080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352df199654_0_873"/>
          <p:cNvSpPr txBox="1"/>
          <p:nvPr/>
        </p:nvSpPr>
        <p:spPr>
          <a:xfrm>
            <a:off x="5267898" y="3154377"/>
            <a:ext cx="363600" cy="369300"/>
          </a:xfrm>
          <a:prstGeom prst="rect">
            <a:avLst/>
          </a:prstGeom>
          <a:noFill/>
          <a:ln>
            <a:noFill/>
          </a:ln>
        </p:spPr>
        <p:txBody>
          <a:bodyPr anchorCtr="0" anchor="t" bIns="0" lIns="0" spcFirstLastPara="1" rIns="0" wrap="square" tIns="0">
            <a:spAutoFit/>
          </a:bodyPr>
          <a:lstStyle/>
          <a:p>
            <a:pPr indent="0" lvl="1" marL="0" marR="0" rtl="0" algn="ctr">
              <a:lnSpc>
                <a:spcPct val="157000"/>
              </a:lnSpc>
              <a:spcBef>
                <a:spcPts val="0"/>
              </a:spcBef>
              <a:spcAft>
                <a:spcPts val="0"/>
              </a:spcAft>
              <a:buNone/>
            </a:pPr>
            <a:r>
              <a:rPr b="1" i="0" lang="en-US" sz="2400" u="none" cap="none" strike="noStrike">
                <a:solidFill>
                  <a:srgbClr val="FFFFFF"/>
                </a:solidFill>
                <a:latin typeface="Arial"/>
                <a:ea typeface="Arial"/>
                <a:cs typeface="Arial"/>
                <a:sym typeface="Arial"/>
              </a:rPr>
              <a:t>3</a:t>
            </a:r>
            <a:endParaRPr/>
          </a:p>
        </p:txBody>
      </p:sp>
      <p:sp>
        <p:nvSpPr>
          <p:cNvPr id="441" name="Google Shape;441;g352df199654_0_873"/>
          <p:cNvSpPr/>
          <p:nvPr/>
        </p:nvSpPr>
        <p:spPr>
          <a:xfrm>
            <a:off x="5193450" y="4874136"/>
            <a:ext cx="505733" cy="5080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352df199654_0_873"/>
          <p:cNvSpPr txBox="1"/>
          <p:nvPr/>
        </p:nvSpPr>
        <p:spPr>
          <a:xfrm>
            <a:off x="5267898" y="4860831"/>
            <a:ext cx="363600" cy="369300"/>
          </a:xfrm>
          <a:prstGeom prst="rect">
            <a:avLst/>
          </a:prstGeom>
          <a:noFill/>
          <a:ln>
            <a:noFill/>
          </a:ln>
        </p:spPr>
        <p:txBody>
          <a:bodyPr anchorCtr="0" anchor="t" bIns="0" lIns="0" spcFirstLastPara="1" rIns="0" wrap="square" tIns="0">
            <a:spAutoFit/>
          </a:bodyPr>
          <a:lstStyle/>
          <a:p>
            <a:pPr indent="0" lvl="1" marL="0" marR="0" rtl="0" algn="ctr">
              <a:lnSpc>
                <a:spcPct val="157000"/>
              </a:lnSpc>
              <a:spcBef>
                <a:spcPts val="0"/>
              </a:spcBef>
              <a:spcAft>
                <a:spcPts val="0"/>
              </a:spcAft>
              <a:buNone/>
            </a:pPr>
            <a:r>
              <a:rPr b="1" i="0" lang="en-US" sz="2400" u="none" cap="none" strike="noStrike">
                <a:solidFill>
                  <a:srgbClr val="FFFFFF"/>
                </a:solidFill>
                <a:latin typeface="Arial"/>
                <a:ea typeface="Arial"/>
                <a:cs typeface="Arial"/>
                <a:sym typeface="Arial"/>
              </a:rPr>
              <a:t>5</a:t>
            </a:r>
            <a:endParaRPr/>
          </a:p>
        </p:txBody>
      </p:sp>
      <p:sp>
        <p:nvSpPr>
          <p:cNvPr id="443" name="Google Shape;443;g352df199654_0_873"/>
          <p:cNvSpPr txBox="1"/>
          <p:nvPr>
            <p:ph idx="1" type="body"/>
          </p:nvPr>
        </p:nvSpPr>
        <p:spPr>
          <a:xfrm>
            <a:off x="1173988" y="812800"/>
            <a:ext cx="2783700" cy="13524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accent2"/>
              </a:buClr>
              <a:buSzPts val="4334"/>
              <a:buNone/>
              <a:defRPr b="1" sz="4334">
                <a:solidFill>
                  <a:schemeClr val="accen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4" name="Google Shape;444;g352df199654_0_873"/>
          <p:cNvSpPr txBox="1"/>
          <p:nvPr>
            <p:ph idx="2" type="body"/>
          </p:nvPr>
        </p:nvSpPr>
        <p:spPr>
          <a:xfrm>
            <a:off x="1127917" y="2512246"/>
            <a:ext cx="38505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7"/>
              <a:buNone/>
              <a:defRPr sz="18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5" name="Google Shape;445;g352df199654_0_873"/>
          <p:cNvSpPr txBox="1"/>
          <p:nvPr>
            <p:ph idx="3" type="body"/>
          </p:nvPr>
        </p:nvSpPr>
        <p:spPr>
          <a:xfrm>
            <a:off x="5920870" y="1393652"/>
            <a:ext cx="44100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60"/>
              </a:spcBef>
              <a:spcAft>
                <a:spcPts val="0"/>
              </a:spcAft>
              <a:buClr>
                <a:schemeClr val="dk2"/>
              </a:buClr>
              <a:buSzPts val="2800"/>
              <a:buNone/>
              <a:defRPr sz="2800">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6" name="Google Shape;446;g352df199654_0_873"/>
          <p:cNvSpPr txBox="1"/>
          <p:nvPr>
            <p:ph idx="4" type="body"/>
          </p:nvPr>
        </p:nvSpPr>
        <p:spPr>
          <a:xfrm>
            <a:off x="5920870" y="2240572"/>
            <a:ext cx="44100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60"/>
              </a:spcBef>
              <a:spcAft>
                <a:spcPts val="0"/>
              </a:spcAft>
              <a:buClr>
                <a:schemeClr val="dk2"/>
              </a:buClr>
              <a:buSzPts val="2800"/>
              <a:buNone/>
              <a:defRPr sz="2800">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7" name="Google Shape;447;g352df199654_0_873"/>
          <p:cNvSpPr txBox="1"/>
          <p:nvPr>
            <p:ph idx="5" type="body"/>
          </p:nvPr>
        </p:nvSpPr>
        <p:spPr>
          <a:xfrm>
            <a:off x="5920870" y="3087493"/>
            <a:ext cx="44100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60"/>
              </a:spcBef>
              <a:spcAft>
                <a:spcPts val="0"/>
              </a:spcAft>
              <a:buClr>
                <a:schemeClr val="dk2"/>
              </a:buClr>
              <a:buSzPts val="2800"/>
              <a:buNone/>
              <a:defRPr sz="2800">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8" name="Google Shape;448;g352df199654_0_873"/>
          <p:cNvSpPr txBox="1"/>
          <p:nvPr>
            <p:ph idx="6" type="body"/>
          </p:nvPr>
        </p:nvSpPr>
        <p:spPr>
          <a:xfrm>
            <a:off x="5920870" y="3934414"/>
            <a:ext cx="44100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60"/>
              </a:spcBef>
              <a:spcAft>
                <a:spcPts val="0"/>
              </a:spcAft>
              <a:buClr>
                <a:schemeClr val="dk2"/>
              </a:buClr>
              <a:buSzPts val="2800"/>
              <a:buNone/>
              <a:defRPr sz="2800">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9" name="Google Shape;449;g352df199654_0_873"/>
          <p:cNvSpPr txBox="1"/>
          <p:nvPr>
            <p:ph idx="7" type="body"/>
          </p:nvPr>
        </p:nvSpPr>
        <p:spPr>
          <a:xfrm>
            <a:off x="5920870" y="4781334"/>
            <a:ext cx="44100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60"/>
              </a:spcBef>
              <a:spcAft>
                <a:spcPts val="0"/>
              </a:spcAft>
              <a:buClr>
                <a:schemeClr val="dk2"/>
              </a:buClr>
              <a:buSzPts val="2800"/>
              <a:buNone/>
              <a:defRPr sz="2800">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6" name="Shape 36"/>
        <p:cNvGrpSpPr/>
        <p:nvPr/>
      </p:nvGrpSpPr>
      <p:grpSpPr>
        <a:xfrm>
          <a:off x="0" y="0"/>
          <a:ext cx="0" cy="0"/>
          <a:chOff x="0" y="0"/>
          <a:chExt cx="0" cy="0"/>
        </a:xfrm>
      </p:grpSpPr>
      <p:sp>
        <p:nvSpPr>
          <p:cNvPr id="37" name="Google Shape;37;p17"/>
          <p:cNvSpPr txBox="1"/>
          <p:nvPr>
            <p:ph type="title"/>
          </p:nvPr>
        </p:nvSpPr>
        <p:spPr>
          <a:xfrm>
            <a:off x="609600" y="381000"/>
            <a:ext cx="10972800" cy="1036638"/>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17365D"/>
              </a:buClr>
              <a:buSzPts val="3600"/>
              <a:buFont typeface="Helvetica Neue"/>
              <a:buNone/>
              <a:defRPr b="0" i="0">
                <a:solidFill>
                  <a:srgbClr val="17365D"/>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7"/>
          <p:cNvSpPr txBox="1"/>
          <p:nvPr>
            <p:ph idx="1" type="body"/>
          </p:nvPr>
        </p:nvSpPr>
        <p:spPr>
          <a:xfrm rot="5400000">
            <a:off x="3962400" y="-1752599"/>
            <a:ext cx="4267200" cy="109728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640"/>
              </a:spcBef>
              <a:spcAft>
                <a:spcPts val="0"/>
              </a:spcAft>
              <a:buClr>
                <a:srgbClr val="17365D"/>
              </a:buClr>
              <a:buSzPts val="3200"/>
              <a:buChar char="•"/>
              <a:defRPr b="0" i="0">
                <a:solidFill>
                  <a:srgbClr val="17365D"/>
                </a:solidFill>
                <a:latin typeface="Calibri"/>
                <a:ea typeface="Calibri"/>
                <a:cs typeface="Calibri"/>
                <a:sym typeface="Calibri"/>
              </a:defRPr>
            </a:lvl1pPr>
            <a:lvl2pPr indent="-406400" lvl="1" marL="914400" algn="l">
              <a:lnSpc>
                <a:spcPct val="90000"/>
              </a:lnSpc>
              <a:spcBef>
                <a:spcPts val="560"/>
              </a:spcBef>
              <a:spcAft>
                <a:spcPts val="0"/>
              </a:spcAft>
              <a:buClr>
                <a:srgbClr val="17365D"/>
              </a:buClr>
              <a:buSzPts val="2800"/>
              <a:buChar char="–"/>
              <a:defRPr>
                <a:solidFill>
                  <a:srgbClr val="17365D"/>
                </a:solidFill>
              </a:defRPr>
            </a:lvl2pPr>
            <a:lvl3pPr indent="-381000" lvl="2" marL="1371600" algn="l">
              <a:lnSpc>
                <a:spcPct val="90000"/>
              </a:lnSpc>
              <a:spcBef>
                <a:spcPts val="480"/>
              </a:spcBef>
              <a:spcAft>
                <a:spcPts val="0"/>
              </a:spcAft>
              <a:buClr>
                <a:srgbClr val="17365D"/>
              </a:buClr>
              <a:buSzPts val="2400"/>
              <a:buChar char="•"/>
              <a:defRPr>
                <a:solidFill>
                  <a:srgbClr val="17365D"/>
                </a:solidFill>
              </a:defRPr>
            </a:lvl3pPr>
            <a:lvl4pPr indent="-355600" lvl="3" marL="1828800" algn="l">
              <a:lnSpc>
                <a:spcPct val="90000"/>
              </a:lnSpc>
              <a:spcBef>
                <a:spcPts val="400"/>
              </a:spcBef>
              <a:spcAft>
                <a:spcPts val="0"/>
              </a:spcAft>
              <a:buClr>
                <a:srgbClr val="17365D"/>
              </a:buClr>
              <a:buSzPts val="2000"/>
              <a:buChar char="–"/>
              <a:defRPr>
                <a:solidFill>
                  <a:srgbClr val="17365D"/>
                </a:solidFill>
              </a:defRPr>
            </a:lvl4pPr>
            <a:lvl5pPr indent="-355600" lvl="4" marL="2286000" algn="l">
              <a:lnSpc>
                <a:spcPct val="90000"/>
              </a:lnSpc>
              <a:spcBef>
                <a:spcPts val="400"/>
              </a:spcBef>
              <a:spcAft>
                <a:spcPts val="0"/>
              </a:spcAft>
              <a:buClr>
                <a:srgbClr val="17365D"/>
              </a:buClr>
              <a:buSzPts val="2000"/>
              <a:buChar char="»"/>
              <a:defRPr>
                <a:solidFill>
                  <a:srgbClr val="17365D"/>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9" name="Google Shape;39;p17"/>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0" name="Google Shape;40;p17"/>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1" name="Google Shape;41;p17"/>
          <p:cNvSpPr/>
          <p:nvPr/>
        </p:nvSpPr>
        <p:spPr>
          <a:xfrm>
            <a:off x="0" y="0"/>
            <a:ext cx="12192000" cy="381000"/>
          </a:xfrm>
          <a:prstGeom prst="rect">
            <a:avLst/>
          </a:prstGeom>
          <a:solidFill>
            <a:srgbClr val="1736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42" name="Google Shape;42;p17"/>
          <p:cNvCxnSpPr/>
          <p:nvPr/>
        </p:nvCxnSpPr>
        <p:spPr>
          <a:xfrm>
            <a:off x="203200" y="6019800"/>
            <a:ext cx="11684000" cy="0"/>
          </a:xfrm>
          <a:prstGeom prst="straightConnector1">
            <a:avLst/>
          </a:prstGeom>
          <a:noFill/>
          <a:ln cap="flat" cmpd="sng" w="9525">
            <a:solidFill>
              <a:srgbClr val="A5A5A5"/>
            </a:solidFill>
            <a:prstDash val="solid"/>
            <a:round/>
            <a:headEnd len="sm" w="sm" type="none"/>
            <a:tailEnd len="sm" w="sm" type="none"/>
          </a:ln>
        </p:spPr>
      </p:cxnSp>
      <p:pic>
        <p:nvPicPr>
          <p:cNvPr id="43" name="Google Shape;43;p17"/>
          <p:cNvPicPr preferRelativeResize="0"/>
          <p:nvPr/>
        </p:nvPicPr>
        <p:blipFill rotWithShape="1">
          <a:blip r:embed="rId2">
            <a:alphaModFix/>
          </a:blip>
          <a:srcRect b="0" l="0" r="0" t="0"/>
          <a:stretch/>
        </p:blipFill>
        <p:spPr>
          <a:xfrm>
            <a:off x="186784" y="6180999"/>
            <a:ext cx="2417536" cy="539102"/>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Heading_Orange">
  <p:cSld name="NumberedHeading_Orange">
    <p:bg>
      <p:bgPr>
        <a:solidFill>
          <a:srgbClr val="FDB515"/>
        </a:solidFill>
      </p:bgPr>
    </p:bg>
    <p:spTree>
      <p:nvGrpSpPr>
        <p:cNvPr id="450" name="Shape 450"/>
        <p:cNvGrpSpPr/>
        <p:nvPr/>
      </p:nvGrpSpPr>
      <p:grpSpPr>
        <a:xfrm>
          <a:off x="0" y="0"/>
          <a:ext cx="0" cy="0"/>
          <a:chOff x="0" y="0"/>
          <a:chExt cx="0" cy="0"/>
        </a:xfrm>
      </p:grpSpPr>
      <p:sp>
        <p:nvSpPr>
          <p:cNvPr id="451" name="Google Shape;451;g352df199654_0_892"/>
          <p:cNvSpPr/>
          <p:nvPr/>
        </p:nvSpPr>
        <p:spPr>
          <a:xfrm>
            <a:off x="1150991" y="2909417"/>
            <a:ext cx="821816" cy="8255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352df199654_0_892"/>
          <p:cNvSpPr txBox="1"/>
          <p:nvPr/>
        </p:nvSpPr>
        <p:spPr>
          <a:xfrm>
            <a:off x="1139514" y="2765525"/>
            <a:ext cx="826200" cy="656700"/>
          </a:xfrm>
          <a:prstGeom prst="rect">
            <a:avLst/>
          </a:prstGeom>
          <a:noFill/>
          <a:ln>
            <a:noFill/>
          </a:ln>
        </p:spPr>
        <p:txBody>
          <a:bodyPr anchorCtr="0" anchor="t" bIns="0" lIns="0" spcFirstLastPara="1" rIns="0" wrap="square" tIns="0">
            <a:spAutoFit/>
          </a:bodyPr>
          <a:lstStyle/>
          <a:p>
            <a:pPr indent="0" lvl="1" marL="0" marR="0" rtl="0" algn="ctr">
              <a:lnSpc>
                <a:spcPct val="157008"/>
              </a:lnSpc>
              <a:spcBef>
                <a:spcPts val="0"/>
              </a:spcBef>
              <a:spcAft>
                <a:spcPts val="0"/>
              </a:spcAft>
              <a:buNone/>
            </a:pPr>
            <a:r>
              <a:rPr b="0" i="0" lang="en-US" sz="4266" u="none" cap="none" strike="noStrike">
                <a:solidFill>
                  <a:srgbClr val="FFFFFF"/>
                </a:solidFill>
                <a:latin typeface="Georgia"/>
                <a:ea typeface="Georgia"/>
                <a:cs typeface="Georgia"/>
                <a:sym typeface="Georgia"/>
              </a:rPr>
              <a:t>1</a:t>
            </a:r>
            <a:endParaRPr/>
          </a:p>
        </p:txBody>
      </p:sp>
      <p:sp>
        <p:nvSpPr>
          <p:cNvPr id="453" name="Google Shape;453;g352df199654_0_892"/>
          <p:cNvSpPr/>
          <p:nvPr/>
        </p:nvSpPr>
        <p:spPr>
          <a:xfrm>
            <a:off x="4781854" y="2909417"/>
            <a:ext cx="821816" cy="8255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352df199654_0_892"/>
          <p:cNvSpPr txBox="1"/>
          <p:nvPr/>
        </p:nvSpPr>
        <p:spPr>
          <a:xfrm>
            <a:off x="4770377" y="2765525"/>
            <a:ext cx="826200" cy="656700"/>
          </a:xfrm>
          <a:prstGeom prst="rect">
            <a:avLst/>
          </a:prstGeom>
          <a:noFill/>
          <a:ln>
            <a:noFill/>
          </a:ln>
        </p:spPr>
        <p:txBody>
          <a:bodyPr anchorCtr="0" anchor="t" bIns="0" lIns="0" spcFirstLastPara="1" rIns="0" wrap="square" tIns="0">
            <a:spAutoFit/>
          </a:bodyPr>
          <a:lstStyle/>
          <a:p>
            <a:pPr indent="0" lvl="1" marL="0" marR="0" rtl="0" algn="ctr">
              <a:lnSpc>
                <a:spcPct val="157008"/>
              </a:lnSpc>
              <a:spcBef>
                <a:spcPts val="0"/>
              </a:spcBef>
              <a:spcAft>
                <a:spcPts val="0"/>
              </a:spcAft>
              <a:buNone/>
            </a:pPr>
            <a:r>
              <a:rPr b="0" i="0" lang="en-US" sz="4266" u="none" cap="none" strike="noStrike">
                <a:solidFill>
                  <a:srgbClr val="FFFFFF"/>
                </a:solidFill>
                <a:latin typeface="Georgia"/>
                <a:ea typeface="Georgia"/>
                <a:cs typeface="Georgia"/>
                <a:sym typeface="Georgia"/>
              </a:rPr>
              <a:t>2</a:t>
            </a:r>
            <a:endParaRPr/>
          </a:p>
        </p:txBody>
      </p:sp>
      <p:sp>
        <p:nvSpPr>
          <p:cNvPr id="455" name="Google Shape;455;g352df199654_0_892"/>
          <p:cNvSpPr/>
          <p:nvPr/>
        </p:nvSpPr>
        <p:spPr>
          <a:xfrm>
            <a:off x="8512227" y="2909417"/>
            <a:ext cx="821816" cy="8255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352df199654_0_892"/>
          <p:cNvSpPr txBox="1"/>
          <p:nvPr/>
        </p:nvSpPr>
        <p:spPr>
          <a:xfrm>
            <a:off x="8500751" y="2765525"/>
            <a:ext cx="826200" cy="656700"/>
          </a:xfrm>
          <a:prstGeom prst="rect">
            <a:avLst/>
          </a:prstGeom>
          <a:noFill/>
          <a:ln>
            <a:noFill/>
          </a:ln>
        </p:spPr>
        <p:txBody>
          <a:bodyPr anchorCtr="0" anchor="t" bIns="0" lIns="0" spcFirstLastPara="1" rIns="0" wrap="square" tIns="0">
            <a:spAutoFit/>
          </a:bodyPr>
          <a:lstStyle/>
          <a:p>
            <a:pPr indent="0" lvl="1" marL="0" marR="0" rtl="0" algn="ctr">
              <a:lnSpc>
                <a:spcPct val="157008"/>
              </a:lnSpc>
              <a:spcBef>
                <a:spcPts val="0"/>
              </a:spcBef>
              <a:spcAft>
                <a:spcPts val="0"/>
              </a:spcAft>
              <a:buNone/>
            </a:pPr>
            <a:r>
              <a:rPr b="0" i="0" lang="en-US" sz="4266" u="none" cap="none" strike="noStrike">
                <a:solidFill>
                  <a:srgbClr val="FFFFFF"/>
                </a:solidFill>
                <a:latin typeface="Georgia"/>
                <a:ea typeface="Georgia"/>
                <a:cs typeface="Georgia"/>
                <a:sym typeface="Georgia"/>
              </a:rPr>
              <a:t>3</a:t>
            </a:r>
            <a:endParaRPr/>
          </a:p>
        </p:txBody>
      </p:sp>
      <p:pic>
        <p:nvPicPr>
          <p:cNvPr id="457" name="Google Shape;457;g352df199654_0_892"/>
          <p:cNvPicPr preferRelativeResize="0"/>
          <p:nvPr/>
        </p:nvPicPr>
        <p:blipFill rotWithShape="1">
          <a:blip r:embed="rId2">
            <a:alphaModFix/>
          </a:blip>
          <a:srcRect b="0" l="0" r="0" t="65379"/>
          <a:stretch/>
        </p:blipFill>
        <p:spPr>
          <a:xfrm>
            <a:off x="7909669" y="0"/>
            <a:ext cx="2492834" cy="863012"/>
          </a:xfrm>
          <a:prstGeom prst="rect">
            <a:avLst/>
          </a:prstGeom>
          <a:noFill/>
          <a:ln>
            <a:noFill/>
          </a:ln>
        </p:spPr>
      </p:pic>
      <p:pic>
        <p:nvPicPr>
          <p:cNvPr id="458" name="Google Shape;458;g352df199654_0_892"/>
          <p:cNvPicPr preferRelativeResize="0"/>
          <p:nvPr/>
        </p:nvPicPr>
        <p:blipFill rotWithShape="1">
          <a:blip r:embed="rId3">
            <a:alphaModFix/>
          </a:blip>
          <a:srcRect b="24998" l="0" r="0" t="0"/>
          <a:stretch/>
        </p:blipFill>
        <p:spPr>
          <a:xfrm>
            <a:off x="10820400" y="6070600"/>
            <a:ext cx="1041400" cy="787401"/>
          </a:xfrm>
          <a:prstGeom prst="rect">
            <a:avLst/>
          </a:prstGeom>
          <a:noFill/>
          <a:ln>
            <a:noFill/>
          </a:ln>
        </p:spPr>
      </p:pic>
      <p:sp>
        <p:nvSpPr>
          <p:cNvPr id="459" name="Google Shape;459;g352df199654_0_892"/>
          <p:cNvSpPr txBox="1"/>
          <p:nvPr>
            <p:ph idx="1" type="body"/>
          </p:nvPr>
        </p:nvSpPr>
        <p:spPr>
          <a:xfrm>
            <a:off x="1127917" y="1615239"/>
            <a:ext cx="49041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accent2"/>
              </a:buClr>
              <a:buSzPts val="4334"/>
              <a:buNone/>
              <a:defRPr b="1" sz="4334">
                <a:solidFill>
                  <a:schemeClr val="accen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60" name="Google Shape;460;g352df199654_0_892"/>
          <p:cNvSpPr txBox="1"/>
          <p:nvPr>
            <p:ph idx="2" type="body"/>
          </p:nvPr>
        </p:nvSpPr>
        <p:spPr>
          <a:xfrm>
            <a:off x="1139515" y="4623808"/>
            <a:ext cx="3152400" cy="14469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61" name="Google Shape;461;g352df199654_0_892"/>
          <p:cNvSpPr txBox="1"/>
          <p:nvPr>
            <p:ph idx="3" type="body"/>
          </p:nvPr>
        </p:nvSpPr>
        <p:spPr>
          <a:xfrm>
            <a:off x="1127917" y="3884507"/>
            <a:ext cx="31524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dk2"/>
              </a:buClr>
              <a:buSzPts val="2667"/>
              <a:buNone/>
              <a:defRPr b="1" sz="2667">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62" name="Google Shape;462;g352df199654_0_892"/>
          <p:cNvSpPr txBox="1"/>
          <p:nvPr>
            <p:ph idx="4" type="body"/>
          </p:nvPr>
        </p:nvSpPr>
        <p:spPr>
          <a:xfrm>
            <a:off x="4746315" y="4606874"/>
            <a:ext cx="3152400" cy="14637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63" name="Google Shape;463;g352df199654_0_892"/>
          <p:cNvSpPr txBox="1"/>
          <p:nvPr>
            <p:ph idx="5" type="body"/>
          </p:nvPr>
        </p:nvSpPr>
        <p:spPr>
          <a:xfrm>
            <a:off x="8488581" y="4589941"/>
            <a:ext cx="3152400" cy="14808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64" name="Google Shape;464;g352df199654_0_892"/>
          <p:cNvSpPr txBox="1"/>
          <p:nvPr>
            <p:ph idx="6" type="body"/>
          </p:nvPr>
        </p:nvSpPr>
        <p:spPr>
          <a:xfrm>
            <a:off x="4717783" y="3884507"/>
            <a:ext cx="31524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dk2"/>
              </a:buClr>
              <a:buSzPts val="2667"/>
              <a:buNone/>
              <a:defRPr b="1" sz="2667">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65" name="Google Shape;465;g352df199654_0_892"/>
          <p:cNvSpPr txBox="1"/>
          <p:nvPr>
            <p:ph idx="7" type="body"/>
          </p:nvPr>
        </p:nvSpPr>
        <p:spPr>
          <a:xfrm>
            <a:off x="8460051" y="3867574"/>
            <a:ext cx="31302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dk2"/>
              </a:buClr>
              <a:buSzPts val="2667"/>
              <a:buNone/>
              <a:defRPr b="1" sz="2667">
                <a:solidFill>
                  <a:schemeClr val="dk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_Orange">
  <p:cSld name="Quote_Orange">
    <p:bg>
      <p:bgPr>
        <a:solidFill>
          <a:srgbClr val="FDB515"/>
        </a:solidFill>
      </p:bgPr>
    </p:bg>
    <p:spTree>
      <p:nvGrpSpPr>
        <p:cNvPr id="466" name="Shape 466"/>
        <p:cNvGrpSpPr/>
        <p:nvPr/>
      </p:nvGrpSpPr>
      <p:grpSpPr>
        <a:xfrm>
          <a:off x="0" y="0"/>
          <a:ext cx="0" cy="0"/>
          <a:chOff x="0" y="0"/>
          <a:chExt cx="0" cy="0"/>
        </a:xfrm>
      </p:grpSpPr>
      <p:pic>
        <p:nvPicPr>
          <p:cNvPr id="467" name="Google Shape;467;g352df199654_0_908"/>
          <p:cNvPicPr preferRelativeResize="0"/>
          <p:nvPr/>
        </p:nvPicPr>
        <p:blipFill rotWithShape="1">
          <a:blip r:embed="rId2">
            <a:alphaModFix/>
          </a:blip>
          <a:srcRect b="50000" l="0" r="0" t="0"/>
          <a:stretch/>
        </p:blipFill>
        <p:spPr>
          <a:xfrm>
            <a:off x="9583996" y="5978733"/>
            <a:ext cx="1758533" cy="879268"/>
          </a:xfrm>
          <a:prstGeom prst="rect">
            <a:avLst/>
          </a:prstGeom>
          <a:noFill/>
          <a:ln>
            <a:noFill/>
          </a:ln>
        </p:spPr>
      </p:pic>
      <p:pic>
        <p:nvPicPr>
          <p:cNvPr id="468" name="Google Shape;468;g352df199654_0_908"/>
          <p:cNvPicPr preferRelativeResize="0"/>
          <p:nvPr/>
        </p:nvPicPr>
        <p:blipFill rotWithShape="1">
          <a:blip r:embed="rId3">
            <a:alphaModFix/>
          </a:blip>
          <a:srcRect b="0" l="0" r="0" t="30704"/>
          <a:stretch/>
        </p:blipFill>
        <p:spPr>
          <a:xfrm>
            <a:off x="418023" y="-1"/>
            <a:ext cx="1845732" cy="1284833"/>
          </a:xfrm>
          <a:prstGeom prst="rect">
            <a:avLst/>
          </a:prstGeom>
          <a:noFill/>
          <a:ln>
            <a:noFill/>
          </a:ln>
        </p:spPr>
      </p:pic>
      <p:pic>
        <p:nvPicPr>
          <p:cNvPr id="469" name="Google Shape;469;g352df199654_0_908"/>
          <p:cNvPicPr preferRelativeResize="0"/>
          <p:nvPr/>
        </p:nvPicPr>
        <p:blipFill rotWithShape="1">
          <a:blip r:embed="rId4">
            <a:alphaModFix/>
          </a:blip>
          <a:srcRect b="0" l="0" r="0" t="0"/>
          <a:stretch/>
        </p:blipFill>
        <p:spPr>
          <a:xfrm>
            <a:off x="5734424" y="1488780"/>
            <a:ext cx="723150" cy="499587"/>
          </a:xfrm>
          <a:prstGeom prst="rect">
            <a:avLst/>
          </a:prstGeom>
          <a:noFill/>
          <a:ln>
            <a:noFill/>
          </a:ln>
        </p:spPr>
      </p:pic>
      <p:sp>
        <p:nvSpPr>
          <p:cNvPr id="470" name="Google Shape;470;g352df199654_0_908"/>
          <p:cNvSpPr txBox="1"/>
          <p:nvPr>
            <p:ph idx="1" type="body"/>
          </p:nvPr>
        </p:nvSpPr>
        <p:spPr>
          <a:xfrm>
            <a:off x="1474543" y="2286849"/>
            <a:ext cx="9243000" cy="2284200"/>
          </a:xfrm>
          <a:prstGeom prst="rect">
            <a:avLst/>
          </a:prstGeom>
          <a:noFill/>
          <a:ln>
            <a:noFill/>
          </a:ln>
        </p:spPr>
        <p:txBody>
          <a:bodyPr anchorCtr="0" anchor="t" bIns="45700" lIns="91425" spcFirstLastPara="1" rIns="91425" wrap="square" tIns="45700">
            <a:normAutofit/>
          </a:bodyPr>
          <a:lstStyle>
            <a:lvl1pPr indent="-228600" lvl="0" marL="457200" algn="ctr">
              <a:spcBef>
                <a:spcPts val="1067"/>
              </a:spcBef>
              <a:spcAft>
                <a:spcPts val="0"/>
              </a:spcAft>
              <a:buClr>
                <a:schemeClr val="dk2"/>
              </a:buClr>
              <a:buSzPts val="5334"/>
              <a:buNone/>
              <a:defRPr b="1" sz="5334">
                <a:solidFill>
                  <a:schemeClr val="dk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71" name="Google Shape;471;g352df199654_0_908"/>
          <p:cNvSpPr txBox="1"/>
          <p:nvPr>
            <p:ph idx="2" type="body"/>
          </p:nvPr>
        </p:nvSpPr>
        <p:spPr>
          <a:xfrm>
            <a:off x="1474544" y="4834971"/>
            <a:ext cx="9243000" cy="534300"/>
          </a:xfrm>
          <a:prstGeom prst="rect">
            <a:avLst/>
          </a:prstGeom>
          <a:noFill/>
          <a:ln>
            <a:noFill/>
          </a:ln>
        </p:spPr>
        <p:txBody>
          <a:bodyPr anchorCtr="0" anchor="t" bIns="45700" lIns="91425" spcFirstLastPara="1" rIns="91425" wrap="square" tIns="45700">
            <a:normAutofit/>
          </a:bodyPr>
          <a:lstStyle>
            <a:lvl1pPr indent="-228600" lvl="0" marL="457200" algn="ctr">
              <a:spcBef>
                <a:spcPts val="373"/>
              </a:spcBef>
              <a:spcAft>
                <a:spcPts val="0"/>
              </a:spcAft>
              <a:buClr>
                <a:schemeClr val="dk2"/>
              </a:buClr>
              <a:buSzPts val="1867"/>
              <a:buNone/>
              <a:defRPr b="0" i="0" sz="1867">
                <a:solidFill>
                  <a:schemeClr val="dk2"/>
                </a:solidFill>
                <a:latin typeface="Arial"/>
                <a:ea typeface="Arial"/>
                <a:cs typeface="Arial"/>
                <a:sym typeface="Aria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List1_Orange">
  <p:cSld name="BulletedList1_Orange">
    <p:bg>
      <p:bgPr>
        <a:solidFill>
          <a:srgbClr val="FDB515"/>
        </a:solidFill>
      </p:bgPr>
    </p:bg>
    <p:spTree>
      <p:nvGrpSpPr>
        <p:cNvPr id="472" name="Shape 472"/>
        <p:cNvGrpSpPr/>
        <p:nvPr/>
      </p:nvGrpSpPr>
      <p:grpSpPr>
        <a:xfrm>
          <a:off x="0" y="0"/>
          <a:ext cx="0" cy="0"/>
          <a:chOff x="0" y="0"/>
          <a:chExt cx="0" cy="0"/>
        </a:xfrm>
      </p:grpSpPr>
      <p:pic>
        <p:nvPicPr>
          <p:cNvPr id="473" name="Google Shape;473;g352df199654_0_914"/>
          <p:cNvPicPr preferRelativeResize="0"/>
          <p:nvPr/>
        </p:nvPicPr>
        <p:blipFill rotWithShape="1">
          <a:blip r:embed="rId2">
            <a:alphaModFix/>
          </a:blip>
          <a:srcRect b="0" l="0" r="0" t="39878"/>
          <a:stretch/>
        </p:blipFill>
        <p:spPr>
          <a:xfrm>
            <a:off x="8460272" y="0"/>
            <a:ext cx="2590800" cy="1557636"/>
          </a:xfrm>
          <a:prstGeom prst="rect">
            <a:avLst/>
          </a:prstGeom>
          <a:noFill/>
          <a:ln>
            <a:noFill/>
          </a:ln>
        </p:spPr>
      </p:pic>
      <p:pic>
        <p:nvPicPr>
          <p:cNvPr id="474" name="Google Shape;474;g352df199654_0_914"/>
          <p:cNvPicPr preferRelativeResize="0"/>
          <p:nvPr/>
        </p:nvPicPr>
        <p:blipFill rotWithShape="1">
          <a:blip r:embed="rId3">
            <a:alphaModFix/>
          </a:blip>
          <a:srcRect b="0" l="65921" r="0" t="0"/>
          <a:stretch/>
        </p:blipFill>
        <p:spPr>
          <a:xfrm>
            <a:off x="0" y="4545640"/>
            <a:ext cx="554322" cy="1626560"/>
          </a:xfrm>
          <a:prstGeom prst="rect">
            <a:avLst/>
          </a:prstGeom>
          <a:noFill/>
          <a:ln>
            <a:noFill/>
          </a:ln>
        </p:spPr>
      </p:pic>
      <p:grpSp>
        <p:nvGrpSpPr>
          <p:cNvPr id="475" name="Google Shape;475;g352df199654_0_914"/>
          <p:cNvGrpSpPr/>
          <p:nvPr/>
        </p:nvGrpSpPr>
        <p:grpSpPr>
          <a:xfrm>
            <a:off x="10295571" y="508246"/>
            <a:ext cx="1006773" cy="1011286"/>
            <a:chOff x="1813" y="0"/>
            <a:chExt cx="809173" cy="812800"/>
          </a:xfrm>
        </p:grpSpPr>
        <p:sp>
          <p:nvSpPr>
            <p:cNvPr id="476" name="Google Shape;476;g352df199654_0_914"/>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47625">
              <a:solidFill>
                <a:srgbClr val="EE3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352df199654_0_914"/>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00833"/>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pic>
        <p:nvPicPr>
          <p:cNvPr id="478" name="Google Shape;478;g352df199654_0_914"/>
          <p:cNvPicPr preferRelativeResize="0"/>
          <p:nvPr/>
        </p:nvPicPr>
        <p:blipFill rotWithShape="1">
          <a:blip r:embed="rId4">
            <a:alphaModFix/>
          </a:blip>
          <a:srcRect b="0" l="0" r="0" t="0"/>
          <a:stretch/>
        </p:blipFill>
        <p:spPr>
          <a:xfrm rot="10800000">
            <a:off x="7089501" y="2612489"/>
            <a:ext cx="95035" cy="157735"/>
          </a:xfrm>
          <a:prstGeom prst="rect">
            <a:avLst/>
          </a:prstGeom>
          <a:noFill/>
          <a:ln>
            <a:noFill/>
          </a:ln>
        </p:spPr>
      </p:pic>
      <p:pic>
        <p:nvPicPr>
          <p:cNvPr id="479" name="Google Shape;479;g352df199654_0_914"/>
          <p:cNvPicPr preferRelativeResize="0"/>
          <p:nvPr/>
        </p:nvPicPr>
        <p:blipFill rotWithShape="1">
          <a:blip r:embed="rId4">
            <a:alphaModFix/>
          </a:blip>
          <a:srcRect b="0" l="0" r="0" t="0"/>
          <a:stretch/>
        </p:blipFill>
        <p:spPr>
          <a:xfrm rot="10800000">
            <a:off x="7089501" y="3890310"/>
            <a:ext cx="95035" cy="157736"/>
          </a:xfrm>
          <a:prstGeom prst="rect">
            <a:avLst/>
          </a:prstGeom>
          <a:noFill/>
          <a:ln>
            <a:noFill/>
          </a:ln>
        </p:spPr>
      </p:pic>
      <p:pic>
        <p:nvPicPr>
          <p:cNvPr id="480" name="Google Shape;480;g352df199654_0_914"/>
          <p:cNvPicPr preferRelativeResize="0"/>
          <p:nvPr/>
        </p:nvPicPr>
        <p:blipFill rotWithShape="1">
          <a:blip r:embed="rId4">
            <a:alphaModFix/>
          </a:blip>
          <a:srcRect b="0" l="0" r="0" t="0"/>
          <a:stretch/>
        </p:blipFill>
        <p:spPr>
          <a:xfrm rot="10800000">
            <a:off x="7089501" y="5145538"/>
            <a:ext cx="95035" cy="157736"/>
          </a:xfrm>
          <a:prstGeom prst="rect">
            <a:avLst/>
          </a:prstGeom>
          <a:noFill/>
          <a:ln>
            <a:noFill/>
          </a:ln>
        </p:spPr>
      </p:pic>
      <p:sp>
        <p:nvSpPr>
          <p:cNvPr id="481" name="Google Shape;481;g352df199654_0_914"/>
          <p:cNvSpPr txBox="1"/>
          <p:nvPr>
            <p:ph idx="1" type="body"/>
          </p:nvPr>
        </p:nvSpPr>
        <p:spPr>
          <a:xfrm>
            <a:off x="1140928" y="1403664"/>
            <a:ext cx="5328300" cy="13524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accent2"/>
              </a:buClr>
              <a:buSzPts val="4334"/>
              <a:buNone/>
              <a:defRPr b="1" sz="4334">
                <a:solidFill>
                  <a:schemeClr val="accen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82" name="Google Shape;482;g352df199654_0_914"/>
          <p:cNvSpPr txBox="1"/>
          <p:nvPr>
            <p:ph idx="2" type="body"/>
          </p:nvPr>
        </p:nvSpPr>
        <p:spPr>
          <a:xfrm>
            <a:off x="1137396" y="2979775"/>
            <a:ext cx="38505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7"/>
              <a:buNone/>
              <a:defRPr sz="18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83" name="Google Shape;483;g352df199654_0_914"/>
          <p:cNvSpPr txBox="1"/>
          <p:nvPr>
            <p:ph idx="3" type="body"/>
          </p:nvPr>
        </p:nvSpPr>
        <p:spPr>
          <a:xfrm>
            <a:off x="7385796" y="2522575"/>
            <a:ext cx="3850500" cy="11604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84" name="Google Shape;484;g352df199654_0_914"/>
          <p:cNvSpPr txBox="1"/>
          <p:nvPr>
            <p:ph idx="4" type="body"/>
          </p:nvPr>
        </p:nvSpPr>
        <p:spPr>
          <a:xfrm>
            <a:off x="7385796" y="3801042"/>
            <a:ext cx="3850500" cy="11604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85" name="Google Shape;485;g352df199654_0_914"/>
          <p:cNvSpPr txBox="1"/>
          <p:nvPr>
            <p:ph idx="5" type="body"/>
          </p:nvPr>
        </p:nvSpPr>
        <p:spPr>
          <a:xfrm>
            <a:off x="7385796" y="5079508"/>
            <a:ext cx="3850500" cy="11604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List2_Orange">
  <p:cSld name="BulletedList2_Orange">
    <p:bg>
      <p:bgPr>
        <a:solidFill>
          <a:srgbClr val="FDB515"/>
        </a:solidFill>
      </p:bgPr>
    </p:bg>
    <p:spTree>
      <p:nvGrpSpPr>
        <p:cNvPr id="486" name="Shape 486"/>
        <p:cNvGrpSpPr/>
        <p:nvPr/>
      </p:nvGrpSpPr>
      <p:grpSpPr>
        <a:xfrm>
          <a:off x="0" y="0"/>
          <a:ext cx="0" cy="0"/>
          <a:chOff x="0" y="0"/>
          <a:chExt cx="0" cy="0"/>
        </a:xfrm>
      </p:grpSpPr>
      <p:pic>
        <p:nvPicPr>
          <p:cNvPr id="487" name="Google Shape;487;g352df199654_0_928"/>
          <p:cNvPicPr preferRelativeResize="0"/>
          <p:nvPr/>
        </p:nvPicPr>
        <p:blipFill rotWithShape="1">
          <a:blip r:embed="rId2">
            <a:alphaModFix/>
          </a:blip>
          <a:srcRect b="0" l="0" r="0" t="39878"/>
          <a:stretch/>
        </p:blipFill>
        <p:spPr>
          <a:xfrm>
            <a:off x="8460272" y="0"/>
            <a:ext cx="2590800" cy="1557636"/>
          </a:xfrm>
          <a:prstGeom prst="rect">
            <a:avLst/>
          </a:prstGeom>
          <a:noFill/>
          <a:ln>
            <a:noFill/>
          </a:ln>
        </p:spPr>
      </p:pic>
      <p:pic>
        <p:nvPicPr>
          <p:cNvPr id="488" name="Google Shape;488;g352df199654_0_928"/>
          <p:cNvPicPr preferRelativeResize="0"/>
          <p:nvPr/>
        </p:nvPicPr>
        <p:blipFill rotWithShape="1">
          <a:blip r:embed="rId3">
            <a:alphaModFix/>
          </a:blip>
          <a:srcRect b="0" l="65921" r="0" t="0"/>
          <a:stretch/>
        </p:blipFill>
        <p:spPr>
          <a:xfrm>
            <a:off x="0" y="4545640"/>
            <a:ext cx="554322" cy="1626560"/>
          </a:xfrm>
          <a:prstGeom prst="rect">
            <a:avLst/>
          </a:prstGeom>
          <a:noFill/>
          <a:ln>
            <a:noFill/>
          </a:ln>
        </p:spPr>
      </p:pic>
      <p:grpSp>
        <p:nvGrpSpPr>
          <p:cNvPr id="489" name="Google Shape;489;g352df199654_0_928"/>
          <p:cNvGrpSpPr/>
          <p:nvPr/>
        </p:nvGrpSpPr>
        <p:grpSpPr>
          <a:xfrm>
            <a:off x="10295571" y="508246"/>
            <a:ext cx="1006773" cy="1011286"/>
            <a:chOff x="1813" y="0"/>
            <a:chExt cx="809173" cy="812800"/>
          </a:xfrm>
        </p:grpSpPr>
        <p:sp>
          <p:nvSpPr>
            <p:cNvPr id="490" name="Google Shape;490;g352df199654_0_9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47625">
              <a:solidFill>
                <a:srgbClr val="EE3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352df199654_0_928"/>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00833"/>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sp>
        <p:nvSpPr>
          <p:cNvPr id="492" name="Google Shape;492;g352df199654_0_928"/>
          <p:cNvSpPr txBox="1"/>
          <p:nvPr>
            <p:ph idx="1" type="body"/>
          </p:nvPr>
        </p:nvSpPr>
        <p:spPr>
          <a:xfrm>
            <a:off x="1140928" y="1403664"/>
            <a:ext cx="5328300" cy="13524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accent2"/>
              </a:buClr>
              <a:buSzPts val="4334"/>
              <a:buNone/>
              <a:defRPr b="1" sz="4334">
                <a:solidFill>
                  <a:schemeClr val="accen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93" name="Google Shape;493;g352df199654_0_928"/>
          <p:cNvSpPr txBox="1"/>
          <p:nvPr>
            <p:ph idx="2" type="body"/>
          </p:nvPr>
        </p:nvSpPr>
        <p:spPr>
          <a:xfrm>
            <a:off x="1137396" y="2979775"/>
            <a:ext cx="38505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7"/>
              <a:buNone/>
              <a:defRPr sz="18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94" name="Google Shape;494;g352df199654_0_928"/>
          <p:cNvSpPr txBox="1"/>
          <p:nvPr>
            <p:ph idx="3" type="body"/>
          </p:nvPr>
        </p:nvSpPr>
        <p:spPr>
          <a:xfrm>
            <a:off x="7385796" y="2522575"/>
            <a:ext cx="3850500" cy="1160400"/>
          </a:xfrm>
          <a:prstGeom prst="rect">
            <a:avLst/>
          </a:prstGeom>
          <a:noFill/>
          <a:ln>
            <a:noFill/>
          </a:ln>
        </p:spPr>
        <p:txBody>
          <a:bodyPr anchorCtr="0" anchor="t" bIns="45700" lIns="91425" spcFirstLastPara="1" rIns="91425" wrap="square" tIns="45700">
            <a:normAutofit/>
          </a:bodyPr>
          <a:lstStyle>
            <a:lvl1pPr indent="-321754" lvl="0" marL="457200" algn="l">
              <a:spcBef>
                <a:spcPts val="293"/>
              </a:spcBef>
              <a:spcAft>
                <a:spcPts val="0"/>
              </a:spcAft>
              <a:buClr>
                <a:schemeClr val="dk1"/>
              </a:buClr>
              <a:buSzPts val="1467"/>
              <a:buFont typeface="Arial"/>
              <a:buChar char="•"/>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95" name="Google Shape;495;g352df199654_0_928"/>
          <p:cNvSpPr txBox="1"/>
          <p:nvPr>
            <p:ph idx="4" type="body"/>
          </p:nvPr>
        </p:nvSpPr>
        <p:spPr>
          <a:xfrm>
            <a:off x="7385796" y="3801042"/>
            <a:ext cx="3850500" cy="1160400"/>
          </a:xfrm>
          <a:prstGeom prst="rect">
            <a:avLst/>
          </a:prstGeom>
          <a:noFill/>
          <a:ln>
            <a:noFill/>
          </a:ln>
        </p:spPr>
        <p:txBody>
          <a:bodyPr anchorCtr="0" anchor="t" bIns="45700" lIns="91425" spcFirstLastPara="1" rIns="91425" wrap="square" tIns="45700">
            <a:normAutofit/>
          </a:bodyPr>
          <a:lstStyle>
            <a:lvl1pPr indent="-321754" lvl="0" marL="457200" algn="l">
              <a:spcBef>
                <a:spcPts val="293"/>
              </a:spcBef>
              <a:spcAft>
                <a:spcPts val="0"/>
              </a:spcAft>
              <a:buClr>
                <a:schemeClr val="dk1"/>
              </a:buClr>
              <a:buSzPts val="1467"/>
              <a:buFont typeface="Arial"/>
              <a:buChar char="•"/>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96" name="Google Shape;496;g352df199654_0_928"/>
          <p:cNvSpPr txBox="1"/>
          <p:nvPr>
            <p:ph idx="5" type="body"/>
          </p:nvPr>
        </p:nvSpPr>
        <p:spPr>
          <a:xfrm>
            <a:off x="7385796" y="5079508"/>
            <a:ext cx="3850500" cy="1160400"/>
          </a:xfrm>
          <a:prstGeom prst="rect">
            <a:avLst/>
          </a:prstGeom>
          <a:noFill/>
          <a:ln>
            <a:noFill/>
          </a:ln>
        </p:spPr>
        <p:txBody>
          <a:bodyPr anchorCtr="0" anchor="t" bIns="45700" lIns="91425" spcFirstLastPara="1" rIns="91425" wrap="square" tIns="45700">
            <a:normAutofit/>
          </a:bodyPr>
          <a:lstStyle>
            <a:lvl1pPr indent="-321754" lvl="0" marL="457200" algn="l">
              <a:spcBef>
                <a:spcPts val="293"/>
              </a:spcBef>
              <a:spcAft>
                <a:spcPts val="0"/>
              </a:spcAft>
              <a:buClr>
                <a:schemeClr val="dk1"/>
              </a:buClr>
              <a:buSzPts val="1467"/>
              <a:buFont typeface="Arial"/>
              <a:buChar char="•"/>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WithPhoto_Orange">
  <p:cSld name="ContentWithPhoto_Orange">
    <p:bg>
      <p:bgPr>
        <a:solidFill>
          <a:srgbClr val="FDB515"/>
        </a:solidFill>
      </p:bgPr>
    </p:bg>
    <p:spTree>
      <p:nvGrpSpPr>
        <p:cNvPr id="497" name="Shape 497"/>
        <p:cNvGrpSpPr/>
        <p:nvPr/>
      </p:nvGrpSpPr>
      <p:grpSpPr>
        <a:xfrm>
          <a:off x="0" y="0"/>
          <a:ext cx="0" cy="0"/>
          <a:chOff x="0" y="0"/>
          <a:chExt cx="0" cy="0"/>
        </a:xfrm>
      </p:grpSpPr>
      <p:pic>
        <p:nvPicPr>
          <p:cNvPr id="498" name="Google Shape;498;g352df199654_0_939"/>
          <p:cNvPicPr preferRelativeResize="0"/>
          <p:nvPr/>
        </p:nvPicPr>
        <p:blipFill rotWithShape="1">
          <a:blip r:embed="rId2">
            <a:alphaModFix/>
          </a:blip>
          <a:srcRect b="0" l="0" r="0" t="15483"/>
          <a:stretch/>
        </p:blipFill>
        <p:spPr>
          <a:xfrm>
            <a:off x="9054433" y="-1"/>
            <a:ext cx="1657551" cy="1400877"/>
          </a:xfrm>
          <a:prstGeom prst="rect">
            <a:avLst/>
          </a:prstGeom>
          <a:noFill/>
          <a:ln>
            <a:noFill/>
          </a:ln>
        </p:spPr>
      </p:pic>
      <p:grpSp>
        <p:nvGrpSpPr>
          <p:cNvPr id="499" name="Google Shape;499;g352df199654_0_939"/>
          <p:cNvGrpSpPr/>
          <p:nvPr/>
        </p:nvGrpSpPr>
        <p:grpSpPr>
          <a:xfrm>
            <a:off x="6888519" y="1114998"/>
            <a:ext cx="4607350" cy="4628002"/>
            <a:chOff x="1813" y="0"/>
            <a:chExt cx="809173" cy="812800"/>
          </a:xfrm>
        </p:grpSpPr>
        <p:sp>
          <p:nvSpPr>
            <p:cNvPr id="500" name="Google Shape;500;g352df199654_0_93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352df199654_0_939"/>
            <p:cNvSpPr txBox="1"/>
            <p:nvPr/>
          </p:nvSpPr>
          <p:spPr>
            <a:xfrm>
              <a:off x="76200" y="57150"/>
              <a:ext cx="660300" cy="679500"/>
            </a:xfrm>
            <a:prstGeom prst="rect">
              <a:avLst/>
            </a:prstGeom>
            <a:noFill/>
            <a:ln>
              <a:noFill/>
            </a:ln>
          </p:spPr>
          <p:txBody>
            <a:bodyPr anchorCtr="0" anchor="ctr" bIns="10100" lIns="10100" spcFirstLastPara="1" rIns="10100" wrap="square" tIns="10100">
              <a:noAutofit/>
            </a:bodyPr>
            <a:lstStyle/>
            <a:p>
              <a:pPr indent="0" lvl="0" marL="0" marR="0" rtl="0" algn="ctr">
                <a:lnSpc>
                  <a:spcPct val="17000"/>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pic>
        <p:nvPicPr>
          <p:cNvPr id="502" name="Google Shape;502;g352df199654_0_939"/>
          <p:cNvPicPr preferRelativeResize="0"/>
          <p:nvPr/>
        </p:nvPicPr>
        <p:blipFill rotWithShape="1">
          <a:blip r:embed="rId3">
            <a:alphaModFix amt="90000"/>
          </a:blip>
          <a:srcRect b="70344" l="0" r="41612" t="0"/>
          <a:stretch/>
        </p:blipFill>
        <p:spPr>
          <a:xfrm>
            <a:off x="6413400" y="3923097"/>
            <a:ext cx="5778600" cy="2934905"/>
          </a:xfrm>
          <a:prstGeom prst="rect">
            <a:avLst/>
          </a:prstGeom>
          <a:noFill/>
          <a:ln>
            <a:noFill/>
          </a:ln>
        </p:spPr>
      </p:pic>
      <p:sp>
        <p:nvSpPr>
          <p:cNvPr id="503" name="Google Shape;503;g352df199654_0_939"/>
          <p:cNvSpPr txBox="1"/>
          <p:nvPr>
            <p:ph idx="1" type="body"/>
          </p:nvPr>
        </p:nvSpPr>
        <p:spPr>
          <a:xfrm>
            <a:off x="1140928" y="1403664"/>
            <a:ext cx="5328300" cy="13524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accent2"/>
              </a:buClr>
              <a:buSzPts val="4334"/>
              <a:buNone/>
              <a:defRPr b="1" sz="4334">
                <a:solidFill>
                  <a:schemeClr val="accen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04" name="Google Shape;504;g352df199654_0_939"/>
          <p:cNvSpPr txBox="1"/>
          <p:nvPr>
            <p:ph idx="2" type="body"/>
          </p:nvPr>
        </p:nvSpPr>
        <p:spPr>
          <a:xfrm>
            <a:off x="1137395" y="2979775"/>
            <a:ext cx="53784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7"/>
              <a:buNone/>
              <a:defRPr sz="18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05" name="Google Shape;505;g352df199654_0_939"/>
          <p:cNvSpPr/>
          <p:nvPr>
            <p:ph idx="3" type="pic"/>
          </p:nvPr>
        </p:nvSpPr>
        <p:spPr>
          <a:xfrm>
            <a:off x="7227211" y="1464016"/>
            <a:ext cx="3930000" cy="3930000"/>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WithPhoto2_Orange">
  <p:cSld name="ContentWithPhoto2_Orange">
    <p:bg>
      <p:bgPr>
        <a:solidFill>
          <a:srgbClr val="FDB515"/>
        </a:solidFill>
      </p:bgPr>
    </p:bg>
    <p:spTree>
      <p:nvGrpSpPr>
        <p:cNvPr id="506" name="Shape 506"/>
        <p:cNvGrpSpPr/>
        <p:nvPr/>
      </p:nvGrpSpPr>
      <p:grpSpPr>
        <a:xfrm>
          <a:off x="0" y="0"/>
          <a:ext cx="0" cy="0"/>
          <a:chOff x="0" y="0"/>
          <a:chExt cx="0" cy="0"/>
        </a:xfrm>
      </p:grpSpPr>
      <p:pic>
        <p:nvPicPr>
          <p:cNvPr id="507" name="Google Shape;507;g352df199654_0_948"/>
          <p:cNvPicPr preferRelativeResize="0"/>
          <p:nvPr/>
        </p:nvPicPr>
        <p:blipFill rotWithShape="1">
          <a:blip r:embed="rId2">
            <a:alphaModFix/>
          </a:blip>
          <a:srcRect b="0" l="0" r="0" t="65379"/>
          <a:stretch/>
        </p:blipFill>
        <p:spPr>
          <a:xfrm>
            <a:off x="5753138" y="0"/>
            <a:ext cx="2492834" cy="863012"/>
          </a:xfrm>
          <a:prstGeom prst="rect">
            <a:avLst/>
          </a:prstGeom>
          <a:noFill/>
          <a:ln>
            <a:noFill/>
          </a:ln>
        </p:spPr>
      </p:pic>
      <p:sp>
        <p:nvSpPr>
          <p:cNvPr id="508" name="Google Shape;508;g352df199654_0_948"/>
          <p:cNvSpPr txBox="1"/>
          <p:nvPr/>
        </p:nvSpPr>
        <p:spPr>
          <a:xfrm>
            <a:off x="9752958" y="6267009"/>
            <a:ext cx="821700" cy="821700"/>
          </a:xfrm>
          <a:prstGeom prst="rect">
            <a:avLst/>
          </a:prstGeom>
          <a:noFill/>
          <a:ln>
            <a:noFill/>
          </a:ln>
        </p:spPr>
        <p:txBody>
          <a:bodyPr anchorCtr="0" anchor="ctr" bIns="33850" lIns="33850" spcFirstLastPara="1" rIns="33850" wrap="square" tIns="33850">
            <a:noAutofit/>
          </a:bodyPr>
          <a:lstStyle/>
          <a:p>
            <a:pPr indent="0" lvl="0" marL="0" marR="0" rtl="0" algn="ctr">
              <a:lnSpc>
                <a:spcPct val="100833"/>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nvGrpSpPr>
          <p:cNvPr id="509" name="Google Shape;509;g352df199654_0_948"/>
          <p:cNvGrpSpPr/>
          <p:nvPr/>
        </p:nvGrpSpPr>
        <p:grpSpPr>
          <a:xfrm>
            <a:off x="6888519" y="1145352"/>
            <a:ext cx="4607350" cy="4628002"/>
            <a:chOff x="1813" y="0"/>
            <a:chExt cx="809173" cy="812800"/>
          </a:xfrm>
        </p:grpSpPr>
        <p:sp>
          <p:nvSpPr>
            <p:cNvPr id="510" name="Google Shape;510;g352df199654_0_94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352df199654_0_948"/>
            <p:cNvSpPr txBox="1"/>
            <p:nvPr/>
          </p:nvSpPr>
          <p:spPr>
            <a:xfrm>
              <a:off x="76200" y="57150"/>
              <a:ext cx="660300" cy="679500"/>
            </a:xfrm>
            <a:prstGeom prst="rect">
              <a:avLst/>
            </a:prstGeom>
            <a:noFill/>
            <a:ln>
              <a:noFill/>
            </a:ln>
          </p:spPr>
          <p:txBody>
            <a:bodyPr anchorCtr="0" anchor="ctr" bIns="10100" lIns="10100" spcFirstLastPara="1" rIns="10100" wrap="square" tIns="10100">
              <a:noAutofit/>
            </a:bodyPr>
            <a:lstStyle/>
            <a:p>
              <a:pPr indent="0" lvl="0" marL="0" marR="0" rtl="0" algn="ctr">
                <a:lnSpc>
                  <a:spcPct val="17000"/>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pic>
        <p:nvPicPr>
          <p:cNvPr id="512" name="Google Shape;512;g352df199654_0_948"/>
          <p:cNvPicPr preferRelativeResize="0"/>
          <p:nvPr/>
        </p:nvPicPr>
        <p:blipFill rotWithShape="1">
          <a:blip r:embed="rId3">
            <a:alphaModFix/>
          </a:blip>
          <a:srcRect b="21734" l="0" r="0" t="0"/>
          <a:stretch/>
        </p:blipFill>
        <p:spPr>
          <a:xfrm>
            <a:off x="10454471" y="6016213"/>
            <a:ext cx="1041401" cy="821673"/>
          </a:xfrm>
          <a:prstGeom prst="rect">
            <a:avLst/>
          </a:prstGeom>
          <a:noFill/>
          <a:ln>
            <a:noFill/>
          </a:ln>
        </p:spPr>
      </p:pic>
      <p:sp>
        <p:nvSpPr>
          <p:cNvPr id="513" name="Google Shape;513;g352df199654_0_948"/>
          <p:cNvSpPr txBox="1"/>
          <p:nvPr>
            <p:ph idx="1" type="body"/>
          </p:nvPr>
        </p:nvSpPr>
        <p:spPr>
          <a:xfrm>
            <a:off x="1140928" y="1403664"/>
            <a:ext cx="5328300" cy="13524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accent2"/>
              </a:buClr>
              <a:buSzPts val="4334"/>
              <a:buNone/>
              <a:defRPr b="1" sz="4334">
                <a:solidFill>
                  <a:schemeClr val="accen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4" name="Google Shape;514;g352df199654_0_948"/>
          <p:cNvSpPr txBox="1"/>
          <p:nvPr>
            <p:ph idx="2" type="body"/>
          </p:nvPr>
        </p:nvSpPr>
        <p:spPr>
          <a:xfrm>
            <a:off x="1137395" y="2979775"/>
            <a:ext cx="53784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7"/>
              <a:buNone/>
              <a:defRPr sz="18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5" name="Google Shape;515;g352df199654_0_948"/>
          <p:cNvSpPr/>
          <p:nvPr>
            <p:ph idx="3" type="pic"/>
          </p:nvPr>
        </p:nvSpPr>
        <p:spPr>
          <a:xfrm>
            <a:off x="7227211" y="1464016"/>
            <a:ext cx="3930000" cy="3930000"/>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WithPhoto3_Orange">
  <p:cSld name="ContentWithPhoto3_Orange">
    <p:bg>
      <p:bgPr>
        <a:solidFill>
          <a:srgbClr val="FDB515"/>
        </a:solidFill>
      </p:bgPr>
    </p:bg>
    <p:spTree>
      <p:nvGrpSpPr>
        <p:cNvPr id="516" name="Shape 516"/>
        <p:cNvGrpSpPr/>
        <p:nvPr/>
      </p:nvGrpSpPr>
      <p:grpSpPr>
        <a:xfrm>
          <a:off x="0" y="0"/>
          <a:ext cx="0" cy="0"/>
          <a:chOff x="0" y="0"/>
          <a:chExt cx="0" cy="0"/>
        </a:xfrm>
      </p:grpSpPr>
      <p:pic>
        <p:nvPicPr>
          <p:cNvPr id="517" name="Google Shape;517;g352df199654_0_958"/>
          <p:cNvPicPr preferRelativeResize="0"/>
          <p:nvPr/>
        </p:nvPicPr>
        <p:blipFill rotWithShape="1">
          <a:blip r:embed="rId2">
            <a:alphaModFix/>
          </a:blip>
          <a:srcRect b="0" l="0" r="0" t="31450"/>
          <a:stretch/>
        </p:blipFill>
        <p:spPr>
          <a:xfrm>
            <a:off x="4225825" y="0"/>
            <a:ext cx="1041401" cy="719667"/>
          </a:xfrm>
          <a:prstGeom prst="rect">
            <a:avLst/>
          </a:prstGeom>
          <a:noFill/>
          <a:ln>
            <a:noFill/>
          </a:ln>
        </p:spPr>
      </p:pic>
      <p:sp>
        <p:nvSpPr>
          <p:cNvPr id="518" name="Google Shape;518;g352df199654_0_958"/>
          <p:cNvSpPr txBox="1"/>
          <p:nvPr>
            <p:ph idx="1" type="body"/>
          </p:nvPr>
        </p:nvSpPr>
        <p:spPr>
          <a:xfrm>
            <a:off x="328241" y="1059312"/>
            <a:ext cx="5328300" cy="13524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accent2"/>
              </a:buClr>
              <a:buSzPts val="4334"/>
              <a:buNone/>
              <a:defRPr b="1" sz="4334">
                <a:solidFill>
                  <a:schemeClr val="accen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9" name="Google Shape;519;g352df199654_0_958"/>
          <p:cNvSpPr txBox="1"/>
          <p:nvPr>
            <p:ph idx="2" type="body"/>
          </p:nvPr>
        </p:nvSpPr>
        <p:spPr>
          <a:xfrm>
            <a:off x="324709" y="2635423"/>
            <a:ext cx="53784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7"/>
              <a:buNone/>
              <a:defRPr sz="18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0" name="Google Shape;520;g352df199654_0_958"/>
          <p:cNvSpPr/>
          <p:nvPr>
            <p:ph idx="3" type="pic"/>
          </p:nvPr>
        </p:nvSpPr>
        <p:spPr>
          <a:xfrm>
            <a:off x="6197600" y="0"/>
            <a:ext cx="5994300" cy="68580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_Orange">
  <p:cSld name="Comparison_Orange">
    <p:bg>
      <p:bgPr>
        <a:solidFill>
          <a:srgbClr val="FDB515"/>
        </a:solidFill>
      </p:bgPr>
    </p:bg>
    <p:spTree>
      <p:nvGrpSpPr>
        <p:cNvPr id="521" name="Shape 521"/>
        <p:cNvGrpSpPr/>
        <p:nvPr/>
      </p:nvGrpSpPr>
      <p:grpSpPr>
        <a:xfrm>
          <a:off x="0" y="0"/>
          <a:ext cx="0" cy="0"/>
          <a:chOff x="0" y="0"/>
          <a:chExt cx="0" cy="0"/>
        </a:xfrm>
      </p:grpSpPr>
      <p:pic>
        <p:nvPicPr>
          <p:cNvPr id="522" name="Google Shape;522;g352df199654_0_963"/>
          <p:cNvPicPr preferRelativeResize="0"/>
          <p:nvPr/>
        </p:nvPicPr>
        <p:blipFill rotWithShape="1">
          <a:blip r:embed="rId2">
            <a:alphaModFix/>
          </a:blip>
          <a:srcRect b="0" l="0" r="0" t="54054"/>
          <a:stretch/>
        </p:blipFill>
        <p:spPr>
          <a:xfrm>
            <a:off x="7768027" y="1"/>
            <a:ext cx="2492834" cy="1145351"/>
          </a:xfrm>
          <a:prstGeom prst="rect">
            <a:avLst/>
          </a:prstGeom>
          <a:noFill/>
          <a:ln>
            <a:noFill/>
          </a:ln>
        </p:spPr>
      </p:pic>
      <p:sp>
        <p:nvSpPr>
          <p:cNvPr id="523" name="Google Shape;523;g352df199654_0_963"/>
          <p:cNvSpPr txBox="1"/>
          <p:nvPr/>
        </p:nvSpPr>
        <p:spPr>
          <a:xfrm>
            <a:off x="11601009" y="1112577"/>
            <a:ext cx="821700" cy="821700"/>
          </a:xfrm>
          <a:prstGeom prst="rect">
            <a:avLst/>
          </a:prstGeom>
          <a:noFill/>
          <a:ln>
            <a:noFill/>
          </a:ln>
        </p:spPr>
        <p:txBody>
          <a:bodyPr anchorCtr="0" anchor="ctr" bIns="33850" lIns="33850" spcFirstLastPara="1" rIns="33850" wrap="square" tIns="33850">
            <a:noAutofit/>
          </a:bodyPr>
          <a:lstStyle/>
          <a:p>
            <a:pPr indent="0" lvl="0" marL="0" marR="0" rtl="0" algn="ctr">
              <a:lnSpc>
                <a:spcPct val="100833"/>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pic>
        <p:nvPicPr>
          <p:cNvPr id="524" name="Google Shape;524;g352df199654_0_963"/>
          <p:cNvPicPr preferRelativeResize="0"/>
          <p:nvPr/>
        </p:nvPicPr>
        <p:blipFill rotWithShape="1">
          <a:blip r:embed="rId3">
            <a:alphaModFix/>
          </a:blip>
          <a:srcRect b="0" l="0" r="25810" t="0"/>
          <a:stretch/>
        </p:blipFill>
        <p:spPr>
          <a:xfrm>
            <a:off x="11419381" y="620418"/>
            <a:ext cx="772620" cy="1049866"/>
          </a:xfrm>
          <a:prstGeom prst="rect">
            <a:avLst/>
          </a:prstGeom>
          <a:noFill/>
          <a:ln>
            <a:noFill/>
          </a:ln>
        </p:spPr>
      </p:pic>
      <p:sp>
        <p:nvSpPr>
          <p:cNvPr id="525" name="Google Shape;525;g352df199654_0_963"/>
          <p:cNvSpPr txBox="1"/>
          <p:nvPr>
            <p:ph idx="1" type="body"/>
          </p:nvPr>
        </p:nvSpPr>
        <p:spPr>
          <a:xfrm>
            <a:off x="1128228" y="1419848"/>
            <a:ext cx="5328300" cy="8712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dk2"/>
              </a:buClr>
              <a:buSzPts val="4334"/>
              <a:buNone/>
              <a:defRPr b="1" sz="4334">
                <a:solidFill>
                  <a:schemeClr val="dk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6" name="Google Shape;526;g352df199654_0_963"/>
          <p:cNvSpPr txBox="1"/>
          <p:nvPr>
            <p:ph idx="2" type="body"/>
          </p:nvPr>
        </p:nvSpPr>
        <p:spPr>
          <a:xfrm>
            <a:off x="1140929" y="3386175"/>
            <a:ext cx="38505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7"/>
              <a:buNone/>
              <a:defRPr sz="18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7" name="Google Shape;527;g352df199654_0_963"/>
          <p:cNvSpPr txBox="1"/>
          <p:nvPr>
            <p:ph idx="3" type="body"/>
          </p:nvPr>
        </p:nvSpPr>
        <p:spPr>
          <a:xfrm>
            <a:off x="6474929" y="3352308"/>
            <a:ext cx="38505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7"/>
              <a:buNone/>
              <a:defRPr sz="18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8" name="Google Shape;528;g352df199654_0_963"/>
          <p:cNvSpPr txBox="1"/>
          <p:nvPr>
            <p:ph idx="4" type="body"/>
          </p:nvPr>
        </p:nvSpPr>
        <p:spPr>
          <a:xfrm>
            <a:off x="1157862" y="2565424"/>
            <a:ext cx="31641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accent2"/>
              </a:buClr>
              <a:buSzPts val="2667"/>
              <a:buNone/>
              <a:defRPr b="1" sz="2667">
                <a:solidFill>
                  <a:schemeClr val="accent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9" name="Google Shape;529;g352df199654_0_963"/>
          <p:cNvSpPr txBox="1"/>
          <p:nvPr>
            <p:ph idx="5" type="body"/>
          </p:nvPr>
        </p:nvSpPr>
        <p:spPr>
          <a:xfrm>
            <a:off x="6456640" y="2565424"/>
            <a:ext cx="31641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accent2"/>
              </a:buClr>
              <a:buSzPts val="2667"/>
              <a:buNone/>
              <a:defRPr b="1" sz="2667">
                <a:solidFill>
                  <a:schemeClr val="accent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Headings_Orange">
  <p:cSld name="ThreeHeadings_Orange">
    <p:bg>
      <p:bgPr>
        <a:solidFill>
          <a:srgbClr val="FDB515"/>
        </a:solidFill>
      </p:bgPr>
    </p:bg>
    <p:spTree>
      <p:nvGrpSpPr>
        <p:cNvPr id="530" name="Shape 530"/>
        <p:cNvGrpSpPr/>
        <p:nvPr/>
      </p:nvGrpSpPr>
      <p:grpSpPr>
        <a:xfrm>
          <a:off x="0" y="0"/>
          <a:ext cx="0" cy="0"/>
          <a:chOff x="0" y="0"/>
          <a:chExt cx="0" cy="0"/>
        </a:xfrm>
      </p:grpSpPr>
      <p:pic>
        <p:nvPicPr>
          <p:cNvPr id="531" name="Google Shape;531;g352df199654_0_972"/>
          <p:cNvPicPr preferRelativeResize="0"/>
          <p:nvPr/>
        </p:nvPicPr>
        <p:blipFill rotWithShape="1">
          <a:blip r:embed="rId2">
            <a:alphaModFix/>
          </a:blip>
          <a:srcRect b="0" l="50000" r="0" t="0"/>
          <a:stretch/>
        </p:blipFill>
        <p:spPr>
          <a:xfrm>
            <a:off x="0" y="469913"/>
            <a:ext cx="689383" cy="1378764"/>
          </a:xfrm>
          <a:prstGeom prst="rect">
            <a:avLst/>
          </a:prstGeom>
          <a:noFill/>
          <a:ln>
            <a:noFill/>
          </a:ln>
        </p:spPr>
      </p:pic>
      <p:pic>
        <p:nvPicPr>
          <p:cNvPr id="532" name="Google Shape;532;g352df199654_0_972"/>
          <p:cNvPicPr preferRelativeResize="0"/>
          <p:nvPr/>
        </p:nvPicPr>
        <p:blipFill rotWithShape="1">
          <a:blip r:embed="rId3">
            <a:alphaModFix/>
          </a:blip>
          <a:srcRect b="0" l="0" r="0" t="31469"/>
          <a:stretch/>
        </p:blipFill>
        <p:spPr>
          <a:xfrm>
            <a:off x="9735346" y="0"/>
            <a:ext cx="1430867" cy="986364"/>
          </a:xfrm>
          <a:prstGeom prst="rect">
            <a:avLst/>
          </a:prstGeom>
          <a:noFill/>
          <a:ln>
            <a:noFill/>
          </a:ln>
        </p:spPr>
      </p:pic>
      <p:sp>
        <p:nvSpPr>
          <p:cNvPr id="533" name="Google Shape;533;g352df199654_0_972"/>
          <p:cNvSpPr txBox="1"/>
          <p:nvPr>
            <p:ph idx="1" type="body"/>
          </p:nvPr>
        </p:nvSpPr>
        <p:spPr>
          <a:xfrm>
            <a:off x="1128228" y="1419848"/>
            <a:ext cx="5328300" cy="8712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dk2"/>
              </a:buClr>
              <a:buSzPts val="4334"/>
              <a:buNone/>
              <a:defRPr b="1" sz="4334">
                <a:solidFill>
                  <a:schemeClr val="dk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4" name="Google Shape;534;g352df199654_0_972"/>
          <p:cNvSpPr txBox="1"/>
          <p:nvPr>
            <p:ph idx="2" type="body"/>
          </p:nvPr>
        </p:nvSpPr>
        <p:spPr>
          <a:xfrm>
            <a:off x="1111295" y="3487751"/>
            <a:ext cx="31812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5" name="Google Shape;535;g352df199654_0_972"/>
          <p:cNvSpPr txBox="1"/>
          <p:nvPr>
            <p:ph idx="3" type="body"/>
          </p:nvPr>
        </p:nvSpPr>
        <p:spPr>
          <a:xfrm>
            <a:off x="1128228" y="2667000"/>
            <a:ext cx="31641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accent2"/>
              </a:buClr>
              <a:buSzPts val="2667"/>
              <a:buNone/>
              <a:defRPr b="1" sz="2667">
                <a:solidFill>
                  <a:schemeClr val="accent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6" name="Google Shape;536;g352df199654_0_972"/>
          <p:cNvSpPr txBox="1"/>
          <p:nvPr>
            <p:ph idx="4" type="body"/>
          </p:nvPr>
        </p:nvSpPr>
        <p:spPr>
          <a:xfrm>
            <a:off x="4659332" y="3487751"/>
            <a:ext cx="31812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7" name="Google Shape;537;g352df199654_0_972"/>
          <p:cNvSpPr txBox="1"/>
          <p:nvPr>
            <p:ph idx="5" type="body"/>
          </p:nvPr>
        </p:nvSpPr>
        <p:spPr>
          <a:xfrm>
            <a:off x="4676266" y="2667000"/>
            <a:ext cx="31641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accent2"/>
              </a:buClr>
              <a:buSzPts val="2667"/>
              <a:buNone/>
              <a:defRPr b="1" sz="2667">
                <a:solidFill>
                  <a:schemeClr val="accent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8" name="Google Shape;538;g352df199654_0_972"/>
          <p:cNvSpPr txBox="1"/>
          <p:nvPr>
            <p:ph idx="6" type="body"/>
          </p:nvPr>
        </p:nvSpPr>
        <p:spPr>
          <a:xfrm>
            <a:off x="8130666" y="3487751"/>
            <a:ext cx="31812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9" name="Google Shape;539;g352df199654_0_972"/>
          <p:cNvSpPr txBox="1"/>
          <p:nvPr>
            <p:ph idx="7" type="body"/>
          </p:nvPr>
        </p:nvSpPr>
        <p:spPr>
          <a:xfrm>
            <a:off x="8147599" y="2667000"/>
            <a:ext cx="3164100" cy="6498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accent2"/>
              </a:buClr>
              <a:buSzPts val="2667"/>
              <a:buNone/>
              <a:defRPr b="1" sz="2667">
                <a:solidFill>
                  <a:schemeClr val="accent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_Orange">
  <p:cSld name="Timeline_Orange">
    <p:bg>
      <p:bgPr>
        <a:solidFill>
          <a:srgbClr val="FDB515"/>
        </a:solidFill>
      </p:bgPr>
    </p:bg>
    <p:spTree>
      <p:nvGrpSpPr>
        <p:cNvPr id="540" name="Shape 540"/>
        <p:cNvGrpSpPr/>
        <p:nvPr/>
      </p:nvGrpSpPr>
      <p:grpSpPr>
        <a:xfrm>
          <a:off x="0" y="0"/>
          <a:ext cx="0" cy="0"/>
          <a:chOff x="0" y="0"/>
          <a:chExt cx="0" cy="0"/>
        </a:xfrm>
      </p:grpSpPr>
      <p:cxnSp>
        <p:nvCxnSpPr>
          <p:cNvPr id="541" name="Google Shape;541;g352df199654_0_982"/>
          <p:cNvCxnSpPr/>
          <p:nvPr/>
        </p:nvCxnSpPr>
        <p:spPr>
          <a:xfrm rot="-5400000">
            <a:off x="2031379" y="3419475"/>
            <a:ext cx="6858000" cy="0"/>
          </a:xfrm>
          <a:prstGeom prst="straightConnector1">
            <a:avLst/>
          </a:prstGeom>
          <a:noFill/>
          <a:ln cap="rnd" cmpd="sng" w="28575">
            <a:solidFill>
              <a:srgbClr val="003366"/>
            </a:solidFill>
            <a:prstDash val="dot"/>
            <a:round/>
            <a:headEnd len="sm" w="sm" type="none"/>
            <a:tailEnd len="sm" w="sm" type="none"/>
          </a:ln>
        </p:spPr>
      </p:cxnSp>
      <p:pic>
        <p:nvPicPr>
          <p:cNvPr id="542" name="Google Shape;542;g352df199654_0_982"/>
          <p:cNvPicPr preferRelativeResize="0"/>
          <p:nvPr/>
        </p:nvPicPr>
        <p:blipFill rotWithShape="1">
          <a:blip r:embed="rId2">
            <a:alphaModFix/>
          </a:blip>
          <a:srcRect b="0" l="0" r="0" t="65725"/>
          <a:stretch/>
        </p:blipFill>
        <p:spPr>
          <a:xfrm>
            <a:off x="3432384" y="-9525"/>
            <a:ext cx="1626560" cy="557510"/>
          </a:xfrm>
          <a:prstGeom prst="rect">
            <a:avLst/>
          </a:prstGeom>
          <a:noFill/>
          <a:ln>
            <a:noFill/>
          </a:ln>
        </p:spPr>
      </p:pic>
      <p:sp>
        <p:nvSpPr>
          <p:cNvPr id="543" name="Google Shape;543;g352df199654_0_982"/>
          <p:cNvSpPr txBox="1"/>
          <p:nvPr/>
        </p:nvSpPr>
        <p:spPr>
          <a:xfrm>
            <a:off x="2392738" y="6285609"/>
            <a:ext cx="821700" cy="821700"/>
          </a:xfrm>
          <a:prstGeom prst="rect">
            <a:avLst/>
          </a:prstGeom>
          <a:noFill/>
          <a:ln>
            <a:noFill/>
          </a:ln>
        </p:spPr>
        <p:txBody>
          <a:bodyPr anchorCtr="0" anchor="ctr" bIns="33850" lIns="33850" spcFirstLastPara="1" rIns="33850" wrap="square" tIns="33850">
            <a:noAutofit/>
          </a:bodyPr>
          <a:lstStyle/>
          <a:p>
            <a:pPr indent="0" lvl="0" marL="0" marR="0" rtl="0" algn="ctr">
              <a:lnSpc>
                <a:spcPct val="100833"/>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pic>
        <p:nvPicPr>
          <p:cNvPr id="544" name="Google Shape;544;g352df199654_0_982"/>
          <p:cNvPicPr preferRelativeResize="0"/>
          <p:nvPr/>
        </p:nvPicPr>
        <p:blipFill rotWithShape="1">
          <a:blip r:embed="rId3">
            <a:alphaModFix/>
          </a:blip>
          <a:srcRect b="22136" l="0" r="0" t="0"/>
          <a:stretch/>
        </p:blipFill>
        <p:spPr>
          <a:xfrm>
            <a:off x="410646" y="6040513"/>
            <a:ext cx="1049866" cy="817486"/>
          </a:xfrm>
          <a:prstGeom prst="rect">
            <a:avLst/>
          </a:prstGeom>
          <a:noFill/>
          <a:ln>
            <a:noFill/>
          </a:ln>
        </p:spPr>
      </p:pic>
      <p:sp>
        <p:nvSpPr>
          <p:cNvPr id="545" name="Google Shape;545;g352df199654_0_982"/>
          <p:cNvSpPr/>
          <p:nvPr/>
        </p:nvSpPr>
        <p:spPr>
          <a:xfrm>
            <a:off x="5397086" y="1057579"/>
            <a:ext cx="142237" cy="142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140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352df199654_0_982"/>
          <p:cNvSpPr/>
          <p:nvPr/>
        </p:nvSpPr>
        <p:spPr>
          <a:xfrm>
            <a:off x="5397086" y="2432818"/>
            <a:ext cx="142237" cy="142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140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352df199654_0_982"/>
          <p:cNvSpPr/>
          <p:nvPr/>
        </p:nvSpPr>
        <p:spPr>
          <a:xfrm>
            <a:off x="5397086" y="3808056"/>
            <a:ext cx="142237" cy="142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140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352df199654_0_982"/>
          <p:cNvSpPr/>
          <p:nvPr/>
        </p:nvSpPr>
        <p:spPr>
          <a:xfrm>
            <a:off x="5397086" y="5183295"/>
            <a:ext cx="142237" cy="142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140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352df199654_0_982"/>
          <p:cNvSpPr txBox="1"/>
          <p:nvPr>
            <p:ph idx="1" type="body"/>
          </p:nvPr>
        </p:nvSpPr>
        <p:spPr>
          <a:xfrm>
            <a:off x="954537" y="821676"/>
            <a:ext cx="3494700" cy="1680900"/>
          </a:xfrm>
          <a:prstGeom prst="rect">
            <a:avLst/>
          </a:prstGeom>
          <a:noFill/>
          <a:ln>
            <a:noFill/>
          </a:ln>
        </p:spPr>
        <p:txBody>
          <a:bodyPr anchorCtr="0" anchor="t" bIns="45700" lIns="91425" spcFirstLastPara="1" rIns="91425" wrap="square" tIns="45700">
            <a:normAutofit/>
          </a:bodyPr>
          <a:lstStyle>
            <a:lvl1pPr indent="-228600" lvl="0" marL="457200" algn="l">
              <a:spcBef>
                <a:spcPts val="867"/>
              </a:spcBef>
              <a:spcAft>
                <a:spcPts val="0"/>
              </a:spcAft>
              <a:buClr>
                <a:schemeClr val="accent2"/>
              </a:buClr>
              <a:buSzPts val="4334"/>
              <a:buNone/>
              <a:defRPr b="1" sz="4334">
                <a:solidFill>
                  <a:schemeClr val="accen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0" name="Google Shape;550;g352df199654_0_982"/>
          <p:cNvSpPr txBox="1"/>
          <p:nvPr>
            <p:ph idx="2" type="body"/>
          </p:nvPr>
        </p:nvSpPr>
        <p:spPr>
          <a:xfrm>
            <a:off x="941623" y="2849141"/>
            <a:ext cx="3181200" cy="2876700"/>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Clr>
                <a:schemeClr val="dk1"/>
              </a:buClr>
              <a:buSzPts val="1600"/>
              <a:buNone/>
              <a:defRPr sz="1600">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1" name="Google Shape;551;g352df199654_0_982"/>
          <p:cNvSpPr txBox="1"/>
          <p:nvPr>
            <p:ph idx="3" type="body"/>
          </p:nvPr>
        </p:nvSpPr>
        <p:spPr>
          <a:xfrm>
            <a:off x="6447943" y="887735"/>
            <a:ext cx="3164100" cy="4845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accent2"/>
              </a:buClr>
              <a:buSzPts val="2667"/>
              <a:buNone/>
              <a:defRPr b="1" sz="2667">
                <a:solidFill>
                  <a:schemeClr val="accent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2" name="Google Shape;552;g352df199654_0_982"/>
          <p:cNvSpPr txBox="1"/>
          <p:nvPr>
            <p:ph idx="4" type="body"/>
          </p:nvPr>
        </p:nvSpPr>
        <p:spPr>
          <a:xfrm>
            <a:off x="6447943" y="1446066"/>
            <a:ext cx="4489200" cy="7302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3" name="Google Shape;553;g352df199654_0_982"/>
          <p:cNvSpPr txBox="1"/>
          <p:nvPr>
            <p:ph idx="5" type="body"/>
          </p:nvPr>
        </p:nvSpPr>
        <p:spPr>
          <a:xfrm>
            <a:off x="6447943" y="2250148"/>
            <a:ext cx="3164100" cy="4845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accent2"/>
              </a:buClr>
              <a:buSzPts val="2667"/>
              <a:buNone/>
              <a:defRPr b="1" sz="2667">
                <a:solidFill>
                  <a:schemeClr val="accent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4" name="Google Shape;554;g352df199654_0_982"/>
          <p:cNvSpPr txBox="1"/>
          <p:nvPr>
            <p:ph idx="6" type="body"/>
          </p:nvPr>
        </p:nvSpPr>
        <p:spPr>
          <a:xfrm>
            <a:off x="6447943" y="2808479"/>
            <a:ext cx="4489200" cy="7302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5" name="Google Shape;555;g352df199654_0_982"/>
          <p:cNvSpPr txBox="1"/>
          <p:nvPr>
            <p:ph idx="7" type="body"/>
          </p:nvPr>
        </p:nvSpPr>
        <p:spPr>
          <a:xfrm>
            <a:off x="6447943" y="3612561"/>
            <a:ext cx="3164100" cy="4845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accent2"/>
              </a:buClr>
              <a:buSzPts val="2667"/>
              <a:buNone/>
              <a:defRPr b="1" sz="2667">
                <a:solidFill>
                  <a:schemeClr val="accent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6" name="Google Shape;556;g352df199654_0_982"/>
          <p:cNvSpPr txBox="1"/>
          <p:nvPr>
            <p:ph idx="8" type="body"/>
          </p:nvPr>
        </p:nvSpPr>
        <p:spPr>
          <a:xfrm>
            <a:off x="6447943" y="4170892"/>
            <a:ext cx="4489200" cy="7302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7" name="Google Shape;557;g352df199654_0_982"/>
          <p:cNvSpPr txBox="1"/>
          <p:nvPr>
            <p:ph idx="9" type="body"/>
          </p:nvPr>
        </p:nvSpPr>
        <p:spPr>
          <a:xfrm>
            <a:off x="6447943" y="4974975"/>
            <a:ext cx="3164100" cy="484500"/>
          </a:xfrm>
          <a:prstGeom prst="rect">
            <a:avLst/>
          </a:prstGeom>
          <a:noFill/>
          <a:ln>
            <a:noFill/>
          </a:ln>
        </p:spPr>
        <p:txBody>
          <a:bodyPr anchorCtr="0" anchor="t" bIns="45700" lIns="91425" spcFirstLastPara="1" rIns="91425" wrap="square" tIns="45700">
            <a:normAutofit/>
          </a:bodyPr>
          <a:lstStyle>
            <a:lvl1pPr indent="-228600" lvl="0" marL="457200" algn="l">
              <a:spcBef>
                <a:spcPts val="533"/>
              </a:spcBef>
              <a:spcAft>
                <a:spcPts val="0"/>
              </a:spcAft>
              <a:buClr>
                <a:schemeClr val="accent2"/>
              </a:buClr>
              <a:buSzPts val="2667"/>
              <a:buNone/>
              <a:defRPr b="1" sz="2667">
                <a:solidFill>
                  <a:schemeClr val="accent2"/>
                </a:solidFill>
                <a:latin typeface="Georgia"/>
                <a:ea typeface="Georgia"/>
                <a:cs typeface="Georgia"/>
                <a:sym typeface="Georgia"/>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8" name="Google Shape;558;g352df199654_0_982"/>
          <p:cNvSpPr txBox="1"/>
          <p:nvPr>
            <p:ph idx="13" type="body"/>
          </p:nvPr>
        </p:nvSpPr>
        <p:spPr>
          <a:xfrm>
            <a:off x="6447943" y="5533304"/>
            <a:ext cx="4489200" cy="730200"/>
          </a:xfrm>
          <a:prstGeom prst="rect">
            <a:avLst/>
          </a:prstGeom>
          <a:noFill/>
          <a:ln>
            <a:noFill/>
          </a:ln>
        </p:spPr>
        <p:txBody>
          <a:bodyPr anchorCtr="0" anchor="t" bIns="45700" lIns="91425" spcFirstLastPara="1" rIns="91425" wrap="square" tIns="45700">
            <a:normAutofit/>
          </a:bodyPr>
          <a:lstStyle>
            <a:lvl1pPr indent="-228600" lvl="0" marL="457200" algn="l">
              <a:spcBef>
                <a:spcPts val="293"/>
              </a:spcBef>
              <a:spcAft>
                <a:spcPts val="0"/>
              </a:spcAft>
              <a:buClr>
                <a:schemeClr val="dk1"/>
              </a:buClr>
              <a:buSzPts val="1467"/>
              <a:buNone/>
              <a:defRPr sz="14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9" name="Google Shape;559;g352df199654_0_982"/>
          <p:cNvSpPr txBox="1"/>
          <p:nvPr>
            <p:ph idx="14" type="body"/>
          </p:nvPr>
        </p:nvSpPr>
        <p:spPr>
          <a:xfrm>
            <a:off x="5576163" y="1032904"/>
            <a:ext cx="794100" cy="330300"/>
          </a:xfrm>
          <a:prstGeom prst="rect">
            <a:avLst/>
          </a:prstGeom>
          <a:noFill/>
          <a:ln>
            <a:noFill/>
          </a:ln>
        </p:spPr>
        <p:txBody>
          <a:bodyPr anchorCtr="0" anchor="t" bIns="45700" lIns="91425" spcFirstLastPara="1" rIns="91425" wrap="square" tIns="45700">
            <a:normAutofit/>
          </a:bodyPr>
          <a:lstStyle>
            <a:lvl1pPr indent="-228600" lvl="0" marL="457200" algn="l">
              <a:spcBef>
                <a:spcPts val="284"/>
              </a:spcBef>
              <a:spcAft>
                <a:spcPts val="0"/>
              </a:spcAft>
              <a:buClr>
                <a:schemeClr val="dk1"/>
              </a:buClr>
              <a:buSzPts val="1420"/>
              <a:buNone/>
              <a:defRPr b="1" sz="1420">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60" name="Google Shape;560;g352df199654_0_982"/>
          <p:cNvSpPr txBox="1"/>
          <p:nvPr>
            <p:ph idx="15" type="body"/>
          </p:nvPr>
        </p:nvSpPr>
        <p:spPr>
          <a:xfrm>
            <a:off x="5576163" y="2381926"/>
            <a:ext cx="794100" cy="330300"/>
          </a:xfrm>
          <a:prstGeom prst="rect">
            <a:avLst/>
          </a:prstGeom>
          <a:noFill/>
          <a:ln>
            <a:noFill/>
          </a:ln>
        </p:spPr>
        <p:txBody>
          <a:bodyPr anchorCtr="0" anchor="t" bIns="45700" lIns="91425" spcFirstLastPara="1" rIns="91425" wrap="square" tIns="45700">
            <a:normAutofit/>
          </a:bodyPr>
          <a:lstStyle>
            <a:lvl1pPr indent="-228600" lvl="0" marL="457200" algn="l">
              <a:spcBef>
                <a:spcPts val="284"/>
              </a:spcBef>
              <a:spcAft>
                <a:spcPts val="0"/>
              </a:spcAft>
              <a:buClr>
                <a:schemeClr val="dk1"/>
              </a:buClr>
              <a:buSzPts val="1420"/>
              <a:buNone/>
              <a:defRPr b="1" sz="1420">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61" name="Google Shape;561;g352df199654_0_982"/>
          <p:cNvSpPr txBox="1"/>
          <p:nvPr>
            <p:ph idx="16" type="body"/>
          </p:nvPr>
        </p:nvSpPr>
        <p:spPr>
          <a:xfrm>
            <a:off x="5576163" y="3730948"/>
            <a:ext cx="794100" cy="330300"/>
          </a:xfrm>
          <a:prstGeom prst="rect">
            <a:avLst/>
          </a:prstGeom>
          <a:noFill/>
          <a:ln>
            <a:noFill/>
          </a:ln>
        </p:spPr>
        <p:txBody>
          <a:bodyPr anchorCtr="0" anchor="t" bIns="45700" lIns="91425" spcFirstLastPara="1" rIns="91425" wrap="square" tIns="45700">
            <a:normAutofit/>
          </a:bodyPr>
          <a:lstStyle>
            <a:lvl1pPr indent="-228600" lvl="0" marL="457200" algn="l">
              <a:spcBef>
                <a:spcPts val="284"/>
              </a:spcBef>
              <a:spcAft>
                <a:spcPts val="0"/>
              </a:spcAft>
              <a:buClr>
                <a:schemeClr val="dk1"/>
              </a:buClr>
              <a:buSzPts val="1420"/>
              <a:buNone/>
              <a:defRPr b="1" sz="1420">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62" name="Google Shape;562;g352df199654_0_982"/>
          <p:cNvSpPr txBox="1"/>
          <p:nvPr>
            <p:ph idx="17" type="body"/>
          </p:nvPr>
        </p:nvSpPr>
        <p:spPr>
          <a:xfrm>
            <a:off x="5576163" y="5079970"/>
            <a:ext cx="794100" cy="330300"/>
          </a:xfrm>
          <a:prstGeom prst="rect">
            <a:avLst/>
          </a:prstGeom>
          <a:noFill/>
          <a:ln>
            <a:noFill/>
          </a:ln>
        </p:spPr>
        <p:txBody>
          <a:bodyPr anchorCtr="0" anchor="t" bIns="45700" lIns="91425" spcFirstLastPara="1" rIns="91425" wrap="square" tIns="45700">
            <a:normAutofit/>
          </a:bodyPr>
          <a:lstStyle>
            <a:lvl1pPr indent="-228600" lvl="0" marL="457200" algn="l">
              <a:spcBef>
                <a:spcPts val="284"/>
              </a:spcBef>
              <a:spcAft>
                <a:spcPts val="0"/>
              </a:spcAft>
              <a:buClr>
                <a:schemeClr val="dk1"/>
              </a:buClr>
              <a:buSzPts val="1420"/>
              <a:buNone/>
              <a:defRPr b="1" sz="1420">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 name="Shape 44"/>
        <p:cNvGrpSpPr/>
        <p:nvPr/>
      </p:nvGrpSpPr>
      <p:grpSpPr>
        <a:xfrm>
          <a:off x="0" y="0"/>
          <a:ext cx="0" cy="0"/>
          <a:chOff x="0" y="0"/>
          <a:chExt cx="0" cy="0"/>
        </a:xfrm>
      </p:grpSpPr>
      <p:sp>
        <p:nvSpPr>
          <p:cNvPr id="45" name="Google Shape;45;g343b8b504d4_0_624"/>
          <p:cNvSpPr txBox="1"/>
          <p:nvPr>
            <p:ph idx="11" type="ftr"/>
          </p:nvPr>
        </p:nvSpPr>
        <p:spPr>
          <a:xfrm>
            <a:off x="6705600" y="6356351"/>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6" name="Google Shape;46;g343b8b504d4_0_624"/>
          <p:cNvSpPr txBox="1"/>
          <p:nvPr>
            <p:ph idx="12" type="sldNum"/>
          </p:nvPr>
        </p:nvSpPr>
        <p:spPr>
          <a:xfrm>
            <a:off x="10871200" y="6356351"/>
            <a:ext cx="711300" cy="365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7" name="Google Shape;47;g343b8b504d4_0_624"/>
          <p:cNvSpPr/>
          <p:nvPr/>
        </p:nvSpPr>
        <p:spPr>
          <a:xfrm>
            <a:off x="0" y="0"/>
            <a:ext cx="12192000" cy="381000"/>
          </a:xfrm>
          <a:prstGeom prst="rect">
            <a:avLst/>
          </a:prstGeom>
          <a:solidFill>
            <a:srgbClr val="1736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48" name="Google Shape;48;g343b8b504d4_0_624"/>
          <p:cNvCxnSpPr/>
          <p:nvPr/>
        </p:nvCxnSpPr>
        <p:spPr>
          <a:xfrm>
            <a:off x="203200" y="6019800"/>
            <a:ext cx="11684100" cy="0"/>
          </a:xfrm>
          <a:prstGeom prst="straightConnector1">
            <a:avLst/>
          </a:prstGeom>
          <a:noFill/>
          <a:ln cap="flat" cmpd="sng" w="9525">
            <a:solidFill>
              <a:srgbClr val="A5A5A5"/>
            </a:solidFill>
            <a:prstDash val="solid"/>
            <a:round/>
            <a:headEnd len="sm" w="sm" type="none"/>
            <a:tailEnd len="sm" w="sm" type="none"/>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Slide_Orange">
  <p:cSld name="FinalSlide_Orange">
    <p:bg>
      <p:bgPr>
        <a:solidFill>
          <a:srgbClr val="FDB515"/>
        </a:solidFill>
      </p:bgPr>
    </p:bg>
    <p:spTree>
      <p:nvGrpSpPr>
        <p:cNvPr id="563" name="Shape 563"/>
        <p:cNvGrpSpPr/>
        <p:nvPr/>
      </p:nvGrpSpPr>
      <p:grpSpPr>
        <a:xfrm>
          <a:off x="0" y="0"/>
          <a:ext cx="0" cy="0"/>
          <a:chOff x="0" y="0"/>
          <a:chExt cx="0" cy="0"/>
        </a:xfrm>
      </p:grpSpPr>
      <p:grpSp>
        <p:nvGrpSpPr>
          <p:cNvPr id="564" name="Google Shape;564;g352df199654_0_1005"/>
          <p:cNvGrpSpPr/>
          <p:nvPr/>
        </p:nvGrpSpPr>
        <p:grpSpPr>
          <a:xfrm>
            <a:off x="1122146" y="5579711"/>
            <a:ext cx="3124852" cy="2057188"/>
            <a:chOff x="0" y="0"/>
            <a:chExt cx="1234534" cy="812700"/>
          </a:xfrm>
        </p:grpSpPr>
        <p:sp>
          <p:nvSpPr>
            <p:cNvPr id="565" name="Google Shape;565;g352df199654_0_1005"/>
            <p:cNvSpPr/>
            <p:nvPr/>
          </p:nvSpPr>
          <p:spPr>
            <a:xfrm>
              <a:off x="0" y="0"/>
              <a:ext cx="1234534" cy="194248"/>
            </a:xfrm>
            <a:custGeom>
              <a:rect b="b" l="l" r="r" t="t"/>
              <a:pathLst>
                <a:path extrusionOk="0" h="194248" w="1234534">
                  <a:moveTo>
                    <a:pt x="0" y="0"/>
                  </a:moveTo>
                  <a:lnTo>
                    <a:pt x="1234534" y="0"/>
                  </a:lnTo>
                  <a:lnTo>
                    <a:pt x="1234534" y="194248"/>
                  </a:lnTo>
                  <a:lnTo>
                    <a:pt x="0" y="194248"/>
                  </a:lnTo>
                  <a:close/>
                </a:path>
              </a:pathLst>
            </a:custGeom>
            <a:solidFill>
              <a:srgbClr val="003366"/>
            </a:solidFill>
            <a:ln>
              <a:noFill/>
            </a:ln>
          </p:spPr>
        </p:sp>
        <p:sp>
          <p:nvSpPr>
            <p:cNvPr id="566" name="Google Shape;566;g352df199654_0_1005"/>
            <p:cNvSpPr txBox="1"/>
            <p:nvPr/>
          </p:nvSpPr>
          <p:spPr>
            <a:xfrm>
              <a:off x="0" y="0"/>
              <a:ext cx="812700" cy="812700"/>
            </a:xfrm>
            <a:prstGeom prst="rect">
              <a:avLst/>
            </a:prstGeom>
            <a:noFill/>
            <a:ln>
              <a:noFill/>
            </a:ln>
          </p:spPr>
          <p:txBody>
            <a:bodyPr anchorCtr="0" anchor="ctr" bIns="50800" lIns="50800" spcFirstLastPara="1" rIns="50800" wrap="square" tIns="50800">
              <a:noAutofit/>
            </a:bodyPr>
            <a:lstStyle/>
            <a:p>
              <a:pPr indent="0" lvl="0" marL="0" marR="0" rtl="0" algn="ctr">
                <a:lnSpc>
                  <a:spcPct val="100833"/>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pic>
        <p:nvPicPr>
          <p:cNvPr id="567" name="Google Shape;567;g352df199654_0_1005"/>
          <p:cNvPicPr preferRelativeResize="0"/>
          <p:nvPr/>
        </p:nvPicPr>
        <p:blipFill rotWithShape="1">
          <a:blip r:embed="rId2">
            <a:alphaModFix/>
          </a:blip>
          <a:srcRect b="0" l="0" r="0" t="15483"/>
          <a:stretch/>
        </p:blipFill>
        <p:spPr>
          <a:xfrm>
            <a:off x="9054433" y="-1"/>
            <a:ext cx="1657551" cy="1400877"/>
          </a:xfrm>
          <a:prstGeom prst="rect">
            <a:avLst/>
          </a:prstGeom>
          <a:noFill/>
          <a:ln>
            <a:noFill/>
          </a:ln>
        </p:spPr>
      </p:pic>
      <p:grpSp>
        <p:nvGrpSpPr>
          <p:cNvPr id="568" name="Google Shape;568;g352df199654_0_1005"/>
          <p:cNvGrpSpPr/>
          <p:nvPr/>
        </p:nvGrpSpPr>
        <p:grpSpPr>
          <a:xfrm>
            <a:off x="6888519" y="1114998"/>
            <a:ext cx="4607350" cy="4628002"/>
            <a:chOff x="1813" y="0"/>
            <a:chExt cx="809173" cy="812800"/>
          </a:xfrm>
        </p:grpSpPr>
        <p:sp>
          <p:nvSpPr>
            <p:cNvPr id="569" name="Google Shape;569;g352df199654_0_100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3A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352df199654_0_1005"/>
            <p:cNvSpPr txBox="1"/>
            <p:nvPr/>
          </p:nvSpPr>
          <p:spPr>
            <a:xfrm>
              <a:off x="76200" y="57150"/>
              <a:ext cx="660300" cy="679500"/>
            </a:xfrm>
            <a:prstGeom prst="rect">
              <a:avLst/>
            </a:prstGeom>
            <a:noFill/>
            <a:ln>
              <a:noFill/>
            </a:ln>
          </p:spPr>
          <p:txBody>
            <a:bodyPr anchorCtr="0" anchor="ctr" bIns="10100" lIns="10100" spcFirstLastPara="1" rIns="10100" wrap="square" tIns="10100">
              <a:noAutofit/>
            </a:bodyPr>
            <a:lstStyle/>
            <a:p>
              <a:pPr indent="0" lvl="0" marL="0" marR="0" rtl="0" algn="ctr">
                <a:lnSpc>
                  <a:spcPct val="17000"/>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pic>
        <p:nvPicPr>
          <p:cNvPr id="571" name="Google Shape;571;g352df199654_0_1005"/>
          <p:cNvPicPr preferRelativeResize="0"/>
          <p:nvPr/>
        </p:nvPicPr>
        <p:blipFill rotWithShape="1">
          <a:blip r:embed="rId3">
            <a:alphaModFix amt="90000"/>
          </a:blip>
          <a:srcRect b="70344" l="0" r="41612" t="0"/>
          <a:stretch/>
        </p:blipFill>
        <p:spPr>
          <a:xfrm>
            <a:off x="6413400" y="3923097"/>
            <a:ext cx="5778600" cy="2934905"/>
          </a:xfrm>
          <a:prstGeom prst="rect">
            <a:avLst/>
          </a:prstGeom>
          <a:noFill/>
          <a:ln>
            <a:noFill/>
          </a:ln>
        </p:spPr>
      </p:pic>
      <p:sp>
        <p:nvSpPr>
          <p:cNvPr id="572" name="Google Shape;572;g352df199654_0_1005"/>
          <p:cNvSpPr txBox="1"/>
          <p:nvPr>
            <p:ph idx="1" type="body"/>
          </p:nvPr>
        </p:nvSpPr>
        <p:spPr>
          <a:xfrm>
            <a:off x="1119676" y="3142414"/>
            <a:ext cx="5270400" cy="2280900"/>
          </a:xfrm>
          <a:prstGeom prst="rect">
            <a:avLst/>
          </a:prstGeom>
          <a:noFill/>
          <a:ln>
            <a:noFill/>
          </a:ln>
        </p:spPr>
        <p:txBody>
          <a:bodyPr anchorCtr="0" anchor="t" bIns="45700" lIns="91425" spcFirstLastPara="1" rIns="91425" wrap="square" tIns="45700">
            <a:normAutofit/>
          </a:bodyPr>
          <a:lstStyle>
            <a:lvl1pPr indent="-228600" lvl="0" marL="457200" algn="l">
              <a:spcBef>
                <a:spcPts val="373"/>
              </a:spcBef>
              <a:spcAft>
                <a:spcPts val="0"/>
              </a:spcAft>
              <a:buClr>
                <a:schemeClr val="dk1"/>
              </a:buClr>
              <a:buSzPts val="1867"/>
              <a:buNone/>
              <a:defRPr sz="1867">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73" name="Google Shape;573;g352df199654_0_1005"/>
          <p:cNvSpPr txBox="1"/>
          <p:nvPr>
            <p:ph idx="2" type="body"/>
          </p:nvPr>
        </p:nvSpPr>
        <p:spPr>
          <a:xfrm>
            <a:off x="1119675" y="1878416"/>
            <a:ext cx="5293800" cy="1068900"/>
          </a:xfrm>
          <a:prstGeom prst="rect">
            <a:avLst/>
          </a:prstGeom>
          <a:noFill/>
          <a:ln>
            <a:noFill/>
          </a:ln>
        </p:spPr>
        <p:txBody>
          <a:bodyPr anchorCtr="0" anchor="t" bIns="45700" lIns="91425" spcFirstLastPara="1" rIns="91425" wrap="square" tIns="45700">
            <a:noAutofit/>
          </a:bodyPr>
          <a:lstStyle>
            <a:lvl1pPr indent="-228600" lvl="0" marL="457200" algn="l">
              <a:spcBef>
                <a:spcPts val="1133"/>
              </a:spcBef>
              <a:spcAft>
                <a:spcPts val="0"/>
              </a:spcAft>
              <a:buClr>
                <a:schemeClr val="accent2"/>
              </a:buClr>
              <a:buSzPts val="5667"/>
              <a:buNone/>
              <a:defRPr b="1" sz="5667">
                <a:solidFill>
                  <a:schemeClr val="accen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574" name="Google Shape;574;g352df199654_0_1005"/>
          <p:cNvPicPr preferRelativeResize="0"/>
          <p:nvPr/>
        </p:nvPicPr>
        <p:blipFill rotWithShape="1">
          <a:blip r:embed="rId4">
            <a:alphaModFix/>
          </a:blip>
          <a:srcRect b="0" l="0" r="0" t="0"/>
          <a:stretch/>
        </p:blipFill>
        <p:spPr>
          <a:xfrm>
            <a:off x="1136609" y="786598"/>
            <a:ext cx="3987800" cy="440267"/>
          </a:xfrm>
          <a:prstGeom prst="rect">
            <a:avLst/>
          </a:prstGeom>
          <a:noFill/>
          <a:ln>
            <a:noFill/>
          </a:ln>
        </p:spPr>
      </p:pic>
      <p:sp>
        <p:nvSpPr>
          <p:cNvPr id="575" name="Google Shape;575;g352df199654_0_1005"/>
          <p:cNvSpPr txBox="1"/>
          <p:nvPr>
            <p:ph idx="3" type="body"/>
          </p:nvPr>
        </p:nvSpPr>
        <p:spPr>
          <a:xfrm>
            <a:off x="1168255" y="5677971"/>
            <a:ext cx="5840400" cy="442800"/>
          </a:xfrm>
          <a:prstGeom prst="rect">
            <a:avLst/>
          </a:prstGeom>
          <a:noFill/>
          <a:ln>
            <a:noFill/>
          </a:ln>
        </p:spPr>
        <p:txBody>
          <a:bodyPr anchorCtr="0" anchor="t" bIns="45700" lIns="91425" spcFirstLastPara="1" rIns="91425" wrap="square" tIns="45700">
            <a:normAutofit/>
          </a:bodyPr>
          <a:lstStyle>
            <a:lvl1pPr indent="-228600" lvl="0" marL="457200" algn="l">
              <a:spcBef>
                <a:spcPts val="267"/>
              </a:spcBef>
              <a:spcAft>
                <a:spcPts val="0"/>
              </a:spcAft>
              <a:buClr>
                <a:schemeClr val="lt2"/>
              </a:buClr>
              <a:buSzPts val="1333"/>
              <a:buNone/>
              <a:defRPr b="1" i="0" sz="1333">
                <a:solidFill>
                  <a:schemeClr val="lt2"/>
                </a:solidFill>
                <a:latin typeface="Arial"/>
                <a:ea typeface="Arial"/>
                <a:cs typeface="Arial"/>
                <a:sym typeface="Aria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76" name="Google Shape;576;g352df199654_0_1005"/>
          <p:cNvSpPr/>
          <p:nvPr>
            <p:ph idx="4" type="pic"/>
          </p:nvPr>
        </p:nvSpPr>
        <p:spPr>
          <a:xfrm>
            <a:off x="7227211" y="1464016"/>
            <a:ext cx="3930000" cy="3930000"/>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2"/>
        </a:solidFill>
      </p:bgPr>
    </p:bg>
    <p:spTree>
      <p:nvGrpSpPr>
        <p:cNvPr id="577" name="Shape 577"/>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bg>
      <p:bgPr>
        <a:solidFill>
          <a:schemeClr val="lt2"/>
        </a:solidFill>
      </p:bgPr>
    </p:bg>
    <p:spTree>
      <p:nvGrpSpPr>
        <p:cNvPr id="578" name="Shape 578"/>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bg>
      <p:bgPr>
        <a:solidFill>
          <a:schemeClr val="lt2"/>
        </a:solidFill>
      </p:bgPr>
    </p:bg>
    <p:spTree>
      <p:nvGrpSpPr>
        <p:cNvPr id="579" name="Shape 579"/>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bg>
      <p:bgPr>
        <a:solidFill>
          <a:schemeClr val="lt2"/>
        </a:solidFill>
      </p:bgPr>
    </p:bg>
    <p:spTree>
      <p:nvGrpSpPr>
        <p:cNvPr id="580" name="Shape 580"/>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bg>
      <p:bgPr>
        <a:solidFill>
          <a:schemeClr val="lt2"/>
        </a:solidFill>
      </p:bgPr>
    </p:bg>
    <p:spTree>
      <p:nvGrpSpPr>
        <p:cNvPr id="581" name="Shape 58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9" name="Shape 49"/>
        <p:cNvGrpSpPr/>
        <p:nvPr/>
      </p:nvGrpSpPr>
      <p:grpSpPr>
        <a:xfrm>
          <a:off x="0" y="0"/>
          <a:ext cx="0" cy="0"/>
          <a:chOff x="0" y="0"/>
          <a:chExt cx="0" cy="0"/>
        </a:xfrm>
      </p:grpSpPr>
      <p:sp>
        <p:nvSpPr>
          <p:cNvPr id="50" name="Google Shape;50;p23"/>
          <p:cNvSpPr txBox="1"/>
          <p:nvPr>
            <p:ph type="title"/>
          </p:nvPr>
        </p:nvSpPr>
        <p:spPr>
          <a:xfrm>
            <a:off x="609600" y="381000"/>
            <a:ext cx="10972800" cy="1036638"/>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600"/>
              <a:buNone/>
              <a:defRPr>
                <a:solidFill>
                  <a:srgbClr val="1736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3"/>
          <p:cNvSpPr txBox="1"/>
          <p:nvPr>
            <p:ph idx="1" type="body"/>
          </p:nvPr>
        </p:nvSpPr>
        <p:spPr>
          <a:xfrm>
            <a:off x="609600" y="1600201"/>
            <a:ext cx="5384800" cy="42672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640"/>
              </a:spcBef>
              <a:spcAft>
                <a:spcPts val="0"/>
              </a:spcAft>
              <a:buSzPts val="3200"/>
              <a:buChar char="•"/>
              <a:defRPr sz="2800">
                <a:solidFill>
                  <a:srgbClr val="17365D"/>
                </a:solidFill>
              </a:defRPr>
            </a:lvl1pPr>
            <a:lvl2pPr indent="-406400" lvl="1" marL="914400" algn="l">
              <a:lnSpc>
                <a:spcPct val="90000"/>
              </a:lnSpc>
              <a:spcBef>
                <a:spcPts val="560"/>
              </a:spcBef>
              <a:spcAft>
                <a:spcPts val="0"/>
              </a:spcAft>
              <a:buSzPts val="2800"/>
              <a:buChar char="–"/>
              <a:defRPr sz="2400">
                <a:solidFill>
                  <a:srgbClr val="17365D"/>
                </a:solidFill>
              </a:defRPr>
            </a:lvl2pPr>
            <a:lvl3pPr indent="-381000" lvl="2" marL="1371600" algn="l">
              <a:lnSpc>
                <a:spcPct val="90000"/>
              </a:lnSpc>
              <a:spcBef>
                <a:spcPts val="480"/>
              </a:spcBef>
              <a:spcAft>
                <a:spcPts val="0"/>
              </a:spcAft>
              <a:buSzPts val="2400"/>
              <a:buChar char="•"/>
              <a:defRPr sz="2000">
                <a:solidFill>
                  <a:srgbClr val="C4BD97"/>
                </a:solidFill>
              </a:defRPr>
            </a:lvl3pPr>
            <a:lvl4pPr indent="-355600" lvl="3" marL="1828800" algn="l">
              <a:lnSpc>
                <a:spcPct val="90000"/>
              </a:lnSpc>
              <a:spcBef>
                <a:spcPts val="400"/>
              </a:spcBef>
              <a:spcAft>
                <a:spcPts val="0"/>
              </a:spcAft>
              <a:buSzPts val="2000"/>
              <a:buChar char="–"/>
              <a:defRPr sz="1800">
                <a:solidFill>
                  <a:srgbClr val="C4BD97"/>
                </a:solidFill>
              </a:defRPr>
            </a:lvl4pPr>
            <a:lvl5pPr indent="-355600" lvl="4" marL="2286000" algn="l">
              <a:lnSpc>
                <a:spcPct val="90000"/>
              </a:lnSpc>
              <a:spcBef>
                <a:spcPts val="400"/>
              </a:spcBef>
              <a:spcAft>
                <a:spcPts val="0"/>
              </a:spcAft>
              <a:buSzPts val="2000"/>
              <a:buChar char="»"/>
              <a:defRPr sz="1800">
                <a:solidFill>
                  <a:srgbClr val="C4BD97"/>
                </a:solidFill>
              </a:defRPr>
            </a:lvl5pPr>
            <a:lvl6pPr indent="-355600" lvl="5" marL="2743200" algn="l">
              <a:lnSpc>
                <a:spcPct val="100000"/>
              </a:lnSpc>
              <a:spcBef>
                <a:spcPts val="400"/>
              </a:spcBef>
              <a:spcAft>
                <a:spcPts val="0"/>
              </a:spcAft>
              <a:buSzPts val="2000"/>
              <a:buChar char="•"/>
              <a:defRPr sz="1800"/>
            </a:lvl6pPr>
            <a:lvl7pPr indent="-355600" lvl="6" marL="3200400" algn="l">
              <a:lnSpc>
                <a:spcPct val="100000"/>
              </a:lnSpc>
              <a:spcBef>
                <a:spcPts val="400"/>
              </a:spcBef>
              <a:spcAft>
                <a:spcPts val="0"/>
              </a:spcAft>
              <a:buSzPts val="2000"/>
              <a:buChar char="•"/>
              <a:defRPr sz="1800"/>
            </a:lvl7pPr>
            <a:lvl8pPr indent="-355600" lvl="7" marL="3657600" algn="l">
              <a:lnSpc>
                <a:spcPct val="100000"/>
              </a:lnSpc>
              <a:spcBef>
                <a:spcPts val="400"/>
              </a:spcBef>
              <a:spcAft>
                <a:spcPts val="0"/>
              </a:spcAft>
              <a:buSzPts val="2000"/>
              <a:buChar char="•"/>
              <a:defRPr sz="1800"/>
            </a:lvl8pPr>
            <a:lvl9pPr indent="-355600" lvl="8" marL="4114800" algn="l">
              <a:lnSpc>
                <a:spcPct val="100000"/>
              </a:lnSpc>
              <a:spcBef>
                <a:spcPts val="400"/>
              </a:spcBef>
              <a:spcAft>
                <a:spcPts val="0"/>
              </a:spcAft>
              <a:buSzPts val="2000"/>
              <a:buChar char="•"/>
              <a:defRPr sz="1800"/>
            </a:lvl9pPr>
          </a:lstStyle>
          <a:p/>
        </p:txBody>
      </p:sp>
      <p:sp>
        <p:nvSpPr>
          <p:cNvPr id="52" name="Google Shape;52;p23"/>
          <p:cNvSpPr txBox="1"/>
          <p:nvPr>
            <p:ph idx="2" type="body"/>
          </p:nvPr>
        </p:nvSpPr>
        <p:spPr>
          <a:xfrm>
            <a:off x="6197600" y="1600201"/>
            <a:ext cx="5384800" cy="42672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640"/>
              </a:spcBef>
              <a:spcAft>
                <a:spcPts val="0"/>
              </a:spcAft>
              <a:buSzPts val="3200"/>
              <a:buChar char="•"/>
              <a:defRPr sz="2800">
                <a:solidFill>
                  <a:srgbClr val="17365D"/>
                </a:solidFill>
              </a:defRPr>
            </a:lvl1pPr>
            <a:lvl2pPr indent="-406400" lvl="1" marL="914400" algn="l">
              <a:lnSpc>
                <a:spcPct val="90000"/>
              </a:lnSpc>
              <a:spcBef>
                <a:spcPts val="560"/>
              </a:spcBef>
              <a:spcAft>
                <a:spcPts val="0"/>
              </a:spcAft>
              <a:buSzPts val="2800"/>
              <a:buChar char="–"/>
              <a:defRPr sz="2400">
                <a:solidFill>
                  <a:srgbClr val="17365D"/>
                </a:solidFill>
              </a:defRPr>
            </a:lvl2pPr>
            <a:lvl3pPr indent="-381000" lvl="2" marL="1371600" algn="l">
              <a:lnSpc>
                <a:spcPct val="90000"/>
              </a:lnSpc>
              <a:spcBef>
                <a:spcPts val="480"/>
              </a:spcBef>
              <a:spcAft>
                <a:spcPts val="0"/>
              </a:spcAft>
              <a:buSzPts val="2400"/>
              <a:buChar char="•"/>
              <a:defRPr sz="2000">
                <a:solidFill>
                  <a:srgbClr val="C4BD97"/>
                </a:solidFill>
              </a:defRPr>
            </a:lvl3pPr>
            <a:lvl4pPr indent="-355600" lvl="3" marL="1828800" algn="l">
              <a:lnSpc>
                <a:spcPct val="90000"/>
              </a:lnSpc>
              <a:spcBef>
                <a:spcPts val="400"/>
              </a:spcBef>
              <a:spcAft>
                <a:spcPts val="0"/>
              </a:spcAft>
              <a:buSzPts val="2000"/>
              <a:buChar char="–"/>
              <a:defRPr sz="1800">
                <a:solidFill>
                  <a:srgbClr val="C4BD97"/>
                </a:solidFill>
              </a:defRPr>
            </a:lvl4pPr>
            <a:lvl5pPr indent="-355600" lvl="4" marL="2286000" algn="l">
              <a:lnSpc>
                <a:spcPct val="90000"/>
              </a:lnSpc>
              <a:spcBef>
                <a:spcPts val="400"/>
              </a:spcBef>
              <a:spcAft>
                <a:spcPts val="0"/>
              </a:spcAft>
              <a:buSzPts val="2000"/>
              <a:buChar char="»"/>
              <a:defRPr sz="1800">
                <a:solidFill>
                  <a:srgbClr val="C4BD97"/>
                </a:solidFill>
              </a:defRPr>
            </a:lvl5pPr>
            <a:lvl6pPr indent="-355600" lvl="5" marL="2743200" algn="l">
              <a:lnSpc>
                <a:spcPct val="100000"/>
              </a:lnSpc>
              <a:spcBef>
                <a:spcPts val="400"/>
              </a:spcBef>
              <a:spcAft>
                <a:spcPts val="0"/>
              </a:spcAft>
              <a:buSzPts val="2000"/>
              <a:buChar char="•"/>
              <a:defRPr sz="1800"/>
            </a:lvl6pPr>
            <a:lvl7pPr indent="-355600" lvl="6" marL="3200400" algn="l">
              <a:lnSpc>
                <a:spcPct val="100000"/>
              </a:lnSpc>
              <a:spcBef>
                <a:spcPts val="400"/>
              </a:spcBef>
              <a:spcAft>
                <a:spcPts val="0"/>
              </a:spcAft>
              <a:buSzPts val="2000"/>
              <a:buChar char="•"/>
              <a:defRPr sz="1800"/>
            </a:lvl7pPr>
            <a:lvl8pPr indent="-355600" lvl="7" marL="3657600" algn="l">
              <a:lnSpc>
                <a:spcPct val="100000"/>
              </a:lnSpc>
              <a:spcBef>
                <a:spcPts val="400"/>
              </a:spcBef>
              <a:spcAft>
                <a:spcPts val="0"/>
              </a:spcAft>
              <a:buSzPts val="2000"/>
              <a:buChar char="•"/>
              <a:defRPr sz="1800"/>
            </a:lvl8pPr>
            <a:lvl9pPr indent="-355600" lvl="8" marL="4114800" algn="l">
              <a:lnSpc>
                <a:spcPct val="100000"/>
              </a:lnSpc>
              <a:spcBef>
                <a:spcPts val="400"/>
              </a:spcBef>
              <a:spcAft>
                <a:spcPts val="0"/>
              </a:spcAft>
              <a:buSzPts val="2000"/>
              <a:buChar char="•"/>
              <a:defRPr sz="1800"/>
            </a:lvl9pPr>
          </a:lstStyle>
          <a:p/>
        </p:txBody>
      </p:sp>
      <p:sp>
        <p:nvSpPr>
          <p:cNvPr id="53" name="Google Shape;53;p23"/>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4" name="Google Shape;54;p23"/>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55" name="Google Shape;55;p23"/>
          <p:cNvSpPr/>
          <p:nvPr/>
        </p:nvSpPr>
        <p:spPr>
          <a:xfrm>
            <a:off x="0" y="0"/>
            <a:ext cx="12192000" cy="381000"/>
          </a:xfrm>
          <a:prstGeom prst="rect">
            <a:avLst/>
          </a:prstGeom>
          <a:solidFill>
            <a:srgbClr val="1736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6" name="Google Shape;56;p23"/>
          <p:cNvCxnSpPr/>
          <p:nvPr/>
        </p:nvCxnSpPr>
        <p:spPr>
          <a:xfrm>
            <a:off x="203200" y="6019800"/>
            <a:ext cx="11684000" cy="0"/>
          </a:xfrm>
          <a:prstGeom prst="straightConnector1">
            <a:avLst/>
          </a:prstGeom>
          <a:noFill/>
          <a:ln cap="flat" cmpd="sng" w="9525">
            <a:solidFill>
              <a:srgbClr val="A5A5A5"/>
            </a:solidFill>
            <a:prstDash val="solid"/>
            <a:round/>
            <a:headEnd len="sm" w="sm" type="none"/>
            <a:tailEnd len="sm" w="sm" type="none"/>
          </a:ln>
        </p:spPr>
      </p:cxnSp>
      <p:pic>
        <p:nvPicPr>
          <p:cNvPr descr="Footer2.jpg" id="57" name="Google Shape;57;p23"/>
          <p:cNvPicPr preferRelativeResize="0"/>
          <p:nvPr/>
        </p:nvPicPr>
        <p:blipFill rotWithShape="1">
          <a:blip r:embed="rId2">
            <a:alphaModFix/>
          </a:blip>
          <a:srcRect b="1998" l="2667" r="71833" t="86889"/>
          <a:stretch/>
        </p:blipFill>
        <p:spPr>
          <a:xfrm>
            <a:off x="27517" y="6117685"/>
            <a:ext cx="3020484" cy="74031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8" name="Shape 58"/>
        <p:cNvGrpSpPr/>
        <p:nvPr/>
      </p:nvGrpSpPr>
      <p:grpSpPr>
        <a:xfrm>
          <a:off x="0" y="0"/>
          <a:ext cx="0" cy="0"/>
          <a:chOff x="0" y="0"/>
          <a:chExt cx="0" cy="0"/>
        </a:xfrm>
      </p:grpSpPr>
      <p:sp>
        <p:nvSpPr>
          <p:cNvPr id="59" name="Google Shape;59;p18"/>
          <p:cNvSpPr txBox="1"/>
          <p:nvPr>
            <p:ph type="title"/>
          </p:nvPr>
        </p:nvSpPr>
        <p:spPr>
          <a:xfrm rot="5400000">
            <a:off x="7505699" y="1790701"/>
            <a:ext cx="5410201" cy="27432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17365D"/>
              </a:buClr>
              <a:buSzPts val="3600"/>
              <a:buFont typeface="Helvetica Neue"/>
              <a:buNone/>
              <a:defRPr b="0" i="0">
                <a:solidFill>
                  <a:srgbClr val="17365D"/>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8"/>
          <p:cNvSpPr txBox="1"/>
          <p:nvPr>
            <p:ph idx="1" type="body"/>
          </p:nvPr>
        </p:nvSpPr>
        <p:spPr>
          <a:xfrm rot="5400000">
            <a:off x="1955800" y="-812799"/>
            <a:ext cx="5334001" cy="80264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640"/>
              </a:spcBef>
              <a:spcAft>
                <a:spcPts val="0"/>
              </a:spcAft>
              <a:buClr>
                <a:srgbClr val="17365D"/>
              </a:buClr>
              <a:buSzPts val="3200"/>
              <a:buChar char="•"/>
              <a:defRPr b="0" i="0">
                <a:solidFill>
                  <a:srgbClr val="17365D"/>
                </a:solidFill>
                <a:latin typeface="Calibri"/>
                <a:ea typeface="Calibri"/>
                <a:cs typeface="Calibri"/>
                <a:sym typeface="Calibri"/>
              </a:defRPr>
            </a:lvl1pPr>
            <a:lvl2pPr indent="-406400" lvl="1" marL="914400" algn="l">
              <a:lnSpc>
                <a:spcPct val="90000"/>
              </a:lnSpc>
              <a:spcBef>
                <a:spcPts val="560"/>
              </a:spcBef>
              <a:spcAft>
                <a:spcPts val="0"/>
              </a:spcAft>
              <a:buClr>
                <a:srgbClr val="17365D"/>
              </a:buClr>
              <a:buSzPts val="2800"/>
              <a:buChar char="–"/>
              <a:defRPr>
                <a:solidFill>
                  <a:srgbClr val="17365D"/>
                </a:solidFill>
              </a:defRPr>
            </a:lvl2pPr>
            <a:lvl3pPr indent="-381000" lvl="2" marL="1371600" algn="l">
              <a:lnSpc>
                <a:spcPct val="90000"/>
              </a:lnSpc>
              <a:spcBef>
                <a:spcPts val="480"/>
              </a:spcBef>
              <a:spcAft>
                <a:spcPts val="0"/>
              </a:spcAft>
              <a:buClr>
                <a:srgbClr val="17365D"/>
              </a:buClr>
              <a:buSzPts val="2400"/>
              <a:buChar char="•"/>
              <a:defRPr>
                <a:solidFill>
                  <a:srgbClr val="17365D"/>
                </a:solidFill>
              </a:defRPr>
            </a:lvl3pPr>
            <a:lvl4pPr indent="-355600" lvl="3" marL="1828800" algn="l">
              <a:lnSpc>
                <a:spcPct val="90000"/>
              </a:lnSpc>
              <a:spcBef>
                <a:spcPts val="400"/>
              </a:spcBef>
              <a:spcAft>
                <a:spcPts val="0"/>
              </a:spcAft>
              <a:buClr>
                <a:srgbClr val="17365D"/>
              </a:buClr>
              <a:buSzPts val="2000"/>
              <a:buChar char="–"/>
              <a:defRPr>
                <a:solidFill>
                  <a:srgbClr val="17365D"/>
                </a:solidFill>
              </a:defRPr>
            </a:lvl4pPr>
            <a:lvl5pPr indent="-355600" lvl="4" marL="2286000" algn="l">
              <a:lnSpc>
                <a:spcPct val="90000"/>
              </a:lnSpc>
              <a:spcBef>
                <a:spcPts val="400"/>
              </a:spcBef>
              <a:spcAft>
                <a:spcPts val="0"/>
              </a:spcAft>
              <a:buClr>
                <a:srgbClr val="17365D"/>
              </a:buClr>
              <a:buSzPts val="2000"/>
              <a:buChar char="»"/>
              <a:defRPr>
                <a:solidFill>
                  <a:srgbClr val="17365D"/>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1" name="Google Shape;61;p18"/>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2" name="Google Shape;62;p18"/>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63" name="Google Shape;63;p18"/>
          <p:cNvSpPr/>
          <p:nvPr/>
        </p:nvSpPr>
        <p:spPr>
          <a:xfrm>
            <a:off x="0" y="0"/>
            <a:ext cx="12192000" cy="381000"/>
          </a:xfrm>
          <a:prstGeom prst="rect">
            <a:avLst/>
          </a:prstGeom>
          <a:solidFill>
            <a:srgbClr val="1736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64" name="Google Shape;64;p18"/>
          <p:cNvCxnSpPr/>
          <p:nvPr/>
        </p:nvCxnSpPr>
        <p:spPr>
          <a:xfrm>
            <a:off x="203200" y="6019800"/>
            <a:ext cx="11684000" cy="0"/>
          </a:xfrm>
          <a:prstGeom prst="straightConnector1">
            <a:avLst/>
          </a:prstGeom>
          <a:noFill/>
          <a:ln cap="flat" cmpd="sng" w="9525">
            <a:solidFill>
              <a:srgbClr val="A5A5A5"/>
            </a:solidFill>
            <a:prstDash val="solid"/>
            <a:round/>
            <a:headEnd len="sm" w="sm" type="none"/>
            <a:tailEnd len="sm" w="sm" type="none"/>
          </a:ln>
        </p:spPr>
      </p:cxnSp>
      <p:pic>
        <p:nvPicPr>
          <p:cNvPr id="65" name="Google Shape;65;p18"/>
          <p:cNvPicPr preferRelativeResize="0"/>
          <p:nvPr/>
        </p:nvPicPr>
        <p:blipFill rotWithShape="1">
          <a:blip r:embed="rId2">
            <a:alphaModFix/>
          </a:blip>
          <a:srcRect b="0" l="0" r="0" t="0"/>
          <a:stretch/>
        </p:blipFill>
        <p:spPr>
          <a:xfrm>
            <a:off x="186784" y="6180999"/>
            <a:ext cx="2417536" cy="53910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g343b8b504d4_0_413"/>
          <p:cNvSpPr txBox="1"/>
          <p:nvPr>
            <p:ph type="title"/>
          </p:nvPr>
        </p:nvSpPr>
        <p:spPr>
          <a:xfrm>
            <a:off x="609600" y="381000"/>
            <a:ext cx="10972800" cy="10365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17365D"/>
              </a:buClr>
              <a:buSzPts val="4400"/>
              <a:buFont typeface="Helvetica Neue Light"/>
              <a:buNone/>
              <a:defRPr>
                <a:solidFill>
                  <a:srgbClr val="1736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g343b8b504d4_0_413"/>
          <p:cNvSpPr txBox="1"/>
          <p:nvPr>
            <p:ph idx="12" type="sldNum"/>
          </p:nvPr>
        </p:nvSpPr>
        <p:spPr>
          <a:xfrm>
            <a:off x="8737600" y="6309360"/>
            <a:ext cx="2844900" cy="365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chemeClr val="dk1"/>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chemeClr val="dk1"/>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chemeClr val="dk1"/>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chemeClr val="dk1"/>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chemeClr val="dk1"/>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chemeClr val="dk1"/>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chemeClr val="dk1"/>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chemeClr val="dk1"/>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chemeClr val="dk1"/>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69" name="Google Shape;69;g343b8b504d4_0_413"/>
          <p:cNvSpPr/>
          <p:nvPr/>
        </p:nvSpPr>
        <p:spPr>
          <a:xfrm>
            <a:off x="0" y="0"/>
            <a:ext cx="12192000" cy="381000"/>
          </a:xfrm>
          <a:prstGeom prst="rect">
            <a:avLst/>
          </a:prstGeom>
          <a:solidFill>
            <a:srgbClr val="1C31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70" name="Google Shape;70;g343b8b504d4_0_413"/>
          <p:cNvCxnSpPr/>
          <p:nvPr/>
        </p:nvCxnSpPr>
        <p:spPr>
          <a:xfrm>
            <a:off x="203200" y="6019800"/>
            <a:ext cx="11684100" cy="0"/>
          </a:xfrm>
          <a:prstGeom prst="straightConnector1">
            <a:avLst/>
          </a:prstGeom>
          <a:noFill/>
          <a:ln cap="flat" cmpd="sng" w="9525">
            <a:solidFill>
              <a:srgbClr val="A5A5A5"/>
            </a:solidFill>
            <a:prstDash val="solid"/>
            <a:round/>
            <a:headEnd len="sm" w="sm" type="none"/>
            <a:tailEnd len="sm" w="sm" type="none"/>
          </a:ln>
        </p:spPr>
      </p:cxnSp>
      <p:pic>
        <p:nvPicPr>
          <p:cNvPr id="71" name="Google Shape;71;g343b8b504d4_0_413"/>
          <p:cNvPicPr preferRelativeResize="0"/>
          <p:nvPr/>
        </p:nvPicPr>
        <p:blipFill rotWithShape="1">
          <a:blip r:embed="rId2">
            <a:alphaModFix/>
          </a:blip>
          <a:srcRect b="21798" l="0" r="0" t="13054"/>
          <a:stretch/>
        </p:blipFill>
        <p:spPr>
          <a:xfrm>
            <a:off x="457200" y="6089475"/>
            <a:ext cx="2438376" cy="680766"/>
          </a:xfrm>
          <a:prstGeom prst="rect">
            <a:avLst/>
          </a:prstGeom>
          <a:noFill/>
          <a:ln>
            <a:noFill/>
          </a:ln>
        </p:spPr>
      </p:pic>
      <p:sp>
        <p:nvSpPr>
          <p:cNvPr id="72" name="Google Shape;72;g343b8b504d4_0_413"/>
          <p:cNvSpPr txBox="1"/>
          <p:nvPr>
            <p:ph idx="11" type="ftr"/>
          </p:nvPr>
        </p:nvSpPr>
        <p:spPr>
          <a:xfrm>
            <a:off x="2971800" y="6126165"/>
            <a:ext cx="5486400" cy="544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73" name="Shape 73"/>
        <p:cNvGrpSpPr/>
        <p:nvPr/>
      </p:nvGrpSpPr>
      <p:grpSpPr>
        <a:xfrm>
          <a:off x="0" y="0"/>
          <a:ext cx="0" cy="0"/>
          <a:chOff x="0" y="0"/>
          <a:chExt cx="0" cy="0"/>
        </a:xfrm>
      </p:grpSpPr>
      <p:sp>
        <p:nvSpPr>
          <p:cNvPr id="74" name="Google Shape;74;g350032d1b93_0_356"/>
          <p:cNvSpPr txBox="1"/>
          <p:nvPr>
            <p:ph type="title"/>
          </p:nvPr>
        </p:nvSpPr>
        <p:spPr>
          <a:xfrm>
            <a:off x="609600" y="381000"/>
            <a:ext cx="10972800" cy="10365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17365D"/>
              </a:buClr>
              <a:buSzPts val="3600"/>
              <a:buFont typeface="Helvetica Neue"/>
              <a:buNone/>
              <a:defRPr b="0" i="0">
                <a:solidFill>
                  <a:srgbClr val="17365D"/>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g350032d1b93_0_356"/>
          <p:cNvSpPr txBox="1"/>
          <p:nvPr>
            <p:ph idx="1" type="body"/>
          </p:nvPr>
        </p:nvSpPr>
        <p:spPr>
          <a:xfrm>
            <a:off x="609600" y="1535113"/>
            <a:ext cx="53868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480"/>
              </a:spcBef>
              <a:spcAft>
                <a:spcPts val="0"/>
              </a:spcAft>
              <a:buClr>
                <a:srgbClr val="17365D"/>
              </a:buClr>
              <a:buSzPts val="2400"/>
              <a:buNone/>
              <a:defRPr b="0" i="0" sz="2400">
                <a:solidFill>
                  <a:srgbClr val="17365D"/>
                </a:solidFill>
                <a:latin typeface="Calibri"/>
                <a:ea typeface="Calibri"/>
                <a:cs typeface="Calibri"/>
                <a:sym typeface="Calibri"/>
              </a:defRPr>
            </a:lvl1pPr>
            <a:lvl2pPr indent="-228600" lvl="1" marL="914400" algn="l">
              <a:lnSpc>
                <a:spcPct val="90000"/>
              </a:lnSpc>
              <a:spcBef>
                <a:spcPts val="400"/>
              </a:spcBef>
              <a:spcAft>
                <a:spcPts val="0"/>
              </a:spcAft>
              <a:buClr>
                <a:srgbClr val="244061"/>
              </a:buClr>
              <a:buSzPts val="2000"/>
              <a:buNone/>
              <a:defRPr b="1" sz="2000"/>
            </a:lvl2pPr>
            <a:lvl3pPr indent="-228600" lvl="2" marL="1371600" algn="l">
              <a:lnSpc>
                <a:spcPct val="90000"/>
              </a:lnSpc>
              <a:spcBef>
                <a:spcPts val="360"/>
              </a:spcBef>
              <a:spcAft>
                <a:spcPts val="0"/>
              </a:spcAft>
              <a:buClr>
                <a:srgbClr val="244061"/>
              </a:buClr>
              <a:buSzPts val="1800"/>
              <a:buNone/>
              <a:defRPr b="1" sz="1800"/>
            </a:lvl3pPr>
            <a:lvl4pPr indent="-228600" lvl="3" marL="1828800" algn="l">
              <a:lnSpc>
                <a:spcPct val="90000"/>
              </a:lnSpc>
              <a:spcBef>
                <a:spcPts val="320"/>
              </a:spcBef>
              <a:spcAft>
                <a:spcPts val="0"/>
              </a:spcAft>
              <a:buClr>
                <a:srgbClr val="244061"/>
              </a:buClr>
              <a:buSzPts val="1600"/>
              <a:buNone/>
              <a:defRPr b="1" sz="1600"/>
            </a:lvl4pPr>
            <a:lvl5pPr indent="-228600" lvl="4" marL="2286000" algn="l">
              <a:lnSpc>
                <a:spcPct val="90000"/>
              </a:lnSpc>
              <a:spcBef>
                <a:spcPts val="320"/>
              </a:spcBef>
              <a:spcAft>
                <a:spcPts val="0"/>
              </a:spcAft>
              <a:buClr>
                <a:srgbClr val="24406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76" name="Google Shape;76;g350032d1b93_0_356"/>
          <p:cNvSpPr txBox="1"/>
          <p:nvPr>
            <p:ph idx="2" type="body"/>
          </p:nvPr>
        </p:nvSpPr>
        <p:spPr>
          <a:xfrm>
            <a:off x="609600" y="2174876"/>
            <a:ext cx="5386800" cy="36924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480"/>
              </a:spcBef>
              <a:spcAft>
                <a:spcPts val="0"/>
              </a:spcAft>
              <a:buClr>
                <a:srgbClr val="C9961E"/>
              </a:buClr>
              <a:buSzPts val="2400"/>
              <a:buChar char="•"/>
              <a:defRPr b="0" i="0" sz="2400">
                <a:solidFill>
                  <a:srgbClr val="17365D"/>
                </a:solidFill>
                <a:latin typeface="Calibri"/>
                <a:ea typeface="Calibri"/>
                <a:cs typeface="Calibri"/>
                <a:sym typeface="Calibri"/>
              </a:defRPr>
            </a:lvl1pPr>
            <a:lvl2pPr indent="-355600" lvl="1" marL="914400" algn="l">
              <a:lnSpc>
                <a:spcPct val="90000"/>
              </a:lnSpc>
              <a:spcBef>
                <a:spcPts val="400"/>
              </a:spcBef>
              <a:spcAft>
                <a:spcPts val="0"/>
              </a:spcAft>
              <a:buClr>
                <a:srgbClr val="C9961E"/>
              </a:buClr>
              <a:buSzPts val="2000"/>
              <a:buChar char="–"/>
              <a:defRPr sz="2000">
                <a:solidFill>
                  <a:srgbClr val="17365D"/>
                </a:solidFill>
              </a:defRPr>
            </a:lvl2pPr>
            <a:lvl3pPr indent="-342900" lvl="2" marL="1371600" algn="l">
              <a:lnSpc>
                <a:spcPct val="90000"/>
              </a:lnSpc>
              <a:spcBef>
                <a:spcPts val="360"/>
              </a:spcBef>
              <a:spcAft>
                <a:spcPts val="0"/>
              </a:spcAft>
              <a:buClr>
                <a:srgbClr val="C9961E"/>
              </a:buClr>
              <a:buSzPts val="1800"/>
              <a:buFont typeface="Noto Sans Symbols"/>
              <a:buChar char="▪"/>
              <a:defRPr sz="1800">
                <a:solidFill>
                  <a:srgbClr val="17365D"/>
                </a:solidFill>
              </a:defRPr>
            </a:lvl3pPr>
            <a:lvl4pPr indent="-330200" lvl="3" marL="1828800" algn="l">
              <a:lnSpc>
                <a:spcPct val="90000"/>
              </a:lnSpc>
              <a:spcBef>
                <a:spcPts val="320"/>
              </a:spcBef>
              <a:spcAft>
                <a:spcPts val="0"/>
              </a:spcAft>
              <a:buClr>
                <a:srgbClr val="C9961E"/>
              </a:buClr>
              <a:buSzPts val="1600"/>
              <a:buFont typeface="Arial"/>
              <a:buChar char="•"/>
              <a:defRPr sz="1600">
                <a:solidFill>
                  <a:srgbClr val="17365D"/>
                </a:solidFill>
              </a:defRPr>
            </a:lvl4pPr>
            <a:lvl5pPr indent="-330200" lvl="4" marL="2286000" algn="l">
              <a:lnSpc>
                <a:spcPct val="90000"/>
              </a:lnSpc>
              <a:spcBef>
                <a:spcPts val="320"/>
              </a:spcBef>
              <a:spcAft>
                <a:spcPts val="0"/>
              </a:spcAft>
              <a:buClr>
                <a:srgbClr val="C9961E"/>
              </a:buClr>
              <a:buSzPts val="1600"/>
              <a:buFont typeface="NTR"/>
              <a:buChar char="-"/>
              <a:defRPr sz="1600">
                <a:solidFill>
                  <a:srgbClr val="17365D"/>
                </a:solidFill>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77" name="Google Shape;77;g350032d1b93_0_356"/>
          <p:cNvSpPr txBox="1"/>
          <p:nvPr>
            <p:ph idx="3" type="body"/>
          </p:nvPr>
        </p:nvSpPr>
        <p:spPr>
          <a:xfrm>
            <a:off x="6193368" y="1535113"/>
            <a:ext cx="53889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480"/>
              </a:spcBef>
              <a:spcAft>
                <a:spcPts val="0"/>
              </a:spcAft>
              <a:buClr>
                <a:srgbClr val="17365D"/>
              </a:buClr>
              <a:buSzPts val="2400"/>
              <a:buNone/>
              <a:defRPr b="0" i="0" sz="2400">
                <a:solidFill>
                  <a:srgbClr val="17365D"/>
                </a:solidFill>
                <a:latin typeface="Calibri"/>
                <a:ea typeface="Calibri"/>
                <a:cs typeface="Calibri"/>
                <a:sym typeface="Calibri"/>
              </a:defRPr>
            </a:lvl1pPr>
            <a:lvl2pPr indent="-228600" lvl="1" marL="914400" algn="l">
              <a:lnSpc>
                <a:spcPct val="90000"/>
              </a:lnSpc>
              <a:spcBef>
                <a:spcPts val="400"/>
              </a:spcBef>
              <a:spcAft>
                <a:spcPts val="0"/>
              </a:spcAft>
              <a:buClr>
                <a:srgbClr val="244061"/>
              </a:buClr>
              <a:buSzPts val="2000"/>
              <a:buNone/>
              <a:defRPr b="1" sz="2000"/>
            </a:lvl2pPr>
            <a:lvl3pPr indent="-228600" lvl="2" marL="1371600" algn="l">
              <a:lnSpc>
                <a:spcPct val="90000"/>
              </a:lnSpc>
              <a:spcBef>
                <a:spcPts val="360"/>
              </a:spcBef>
              <a:spcAft>
                <a:spcPts val="0"/>
              </a:spcAft>
              <a:buClr>
                <a:srgbClr val="244061"/>
              </a:buClr>
              <a:buSzPts val="1800"/>
              <a:buNone/>
              <a:defRPr b="1" sz="1800"/>
            </a:lvl3pPr>
            <a:lvl4pPr indent="-228600" lvl="3" marL="1828800" algn="l">
              <a:lnSpc>
                <a:spcPct val="90000"/>
              </a:lnSpc>
              <a:spcBef>
                <a:spcPts val="320"/>
              </a:spcBef>
              <a:spcAft>
                <a:spcPts val="0"/>
              </a:spcAft>
              <a:buClr>
                <a:srgbClr val="244061"/>
              </a:buClr>
              <a:buSzPts val="1600"/>
              <a:buNone/>
              <a:defRPr b="1" sz="1600"/>
            </a:lvl4pPr>
            <a:lvl5pPr indent="-228600" lvl="4" marL="2286000" algn="l">
              <a:lnSpc>
                <a:spcPct val="90000"/>
              </a:lnSpc>
              <a:spcBef>
                <a:spcPts val="320"/>
              </a:spcBef>
              <a:spcAft>
                <a:spcPts val="0"/>
              </a:spcAft>
              <a:buClr>
                <a:srgbClr val="24406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78" name="Google Shape;78;g350032d1b93_0_356"/>
          <p:cNvSpPr txBox="1"/>
          <p:nvPr>
            <p:ph idx="4" type="body"/>
          </p:nvPr>
        </p:nvSpPr>
        <p:spPr>
          <a:xfrm>
            <a:off x="6193368" y="2174876"/>
            <a:ext cx="5388900" cy="36924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480"/>
              </a:spcBef>
              <a:spcAft>
                <a:spcPts val="0"/>
              </a:spcAft>
              <a:buClr>
                <a:srgbClr val="C9961E"/>
              </a:buClr>
              <a:buSzPts val="2400"/>
              <a:buChar char="•"/>
              <a:defRPr b="0" i="0" sz="2400">
                <a:solidFill>
                  <a:srgbClr val="17365D"/>
                </a:solidFill>
                <a:latin typeface="Calibri"/>
                <a:ea typeface="Calibri"/>
                <a:cs typeface="Calibri"/>
                <a:sym typeface="Calibri"/>
              </a:defRPr>
            </a:lvl1pPr>
            <a:lvl2pPr indent="-355600" lvl="1" marL="914400" algn="l">
              <a:lnSpc>
                <a:spcPct val="90000"/>
              </a:lnSpc>
              <a:spcBef>
                <a:spcPts val="400"/>
              </a:spcBef>
              <a:spcAft>
                <a:spcPts val="0"/>
              </a:spcAft>
              <a:buClr>
                <a:srgbClr val="C9961E"/>
              </a:buClr>
              <a:buSzPts val="2000"/>
              <a:buChar char="–"/>
              <a:defRPr sz="2000">
                <a:solidFill>
                  <a:srgbClr val="17365D"/>
                </a:solidFill>
              </a:defRPr>
            </a:lvl2pPr>
            <a:lvl3pPr indent="-342900" lvl="2" marL="1371600" algn="l">
              <a:lnSpc>
                <a:spcPct val="90000"/>
              </a:lnSpc>
              <a:spcBef>
                <a:spcPts val="360"/>
              </a:spcBef>
              <a:spcAft>
                <a:spcPts val="0"/>
              </a:spcAft>
              <a:buClr>
                <a:srgbClr val="C9961E"/>
              </a:buClr>
              <a:buSzPts val="1800"/>
              <a:buFont typeface="Noto Sans Symbols"/>
              <a:buChar char="▪"/>
              <a:defRPr sz="1800">
                <a:solidFill>
                  <a:srgbClr val="17365D"/>
                </a:solidFill>
              </a:defRPr>
            </a:lvl3pPr>
            <a:lvl4pPr indent="-330200" lvl="3" marL="1828800" algn="l">
              <a:lnSpc>
                <a:spcPct val="90000"/>
              </a:lnSpc>
              <a:spcBef>
                <a:spcPts val="320"/>
              </a:spcBef>
              <a:spcAft>
                <a:spcPts val="0"/>
              </a:spcAft>
              <a:buClr>
                <a:srgbClr val="C9961E"/>
              </a:buClr>
              <a:buSzPts val="1600"/>
              <a:buFont typeface="Arial"/>
              <a:buChar char="•"/>
              <a:defRPr sz="1600">
                <a:solidFill>
                  <a:srgbClr val="17365D"/>
                </a:solidFill>
              </a:defRPr>
            </a:lvl4pPr>
            <a:lvl5pPr indent="-330200" lvl="4" marL="2286000" algn="l">
              <a:lnSpc>
                <a:spcPct val="90000"/>
              </a:lnSpc>
              <a:spcBef>
                <a:spcPts val="320"/>
              </a:spcBef>
              <a:spcAft>
                <a:spcPts val="0"/>
              </a:spcAft>
              <a:buClr>
                <a:srgbClr val="C9961E"/>
              </a:buClr>
              <a:buSzPts val="1600"/>
              <a:buFont typeface="NTR"/>
              <a:buChar char="-"/>
              <a:defRPr sz="1600">
                <a:solidFill>
                  <a:srgbClr val="17365D"/>
                </a:solidFill>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79" name="Google Shape;79;g350032d1b93_0_356"/>
          <p:cNvSpPr txBox="1"/>
          <p:nvPr>
            <p:ph idx="11" type="ftr"/>
          </p:nvPr>
        </p:nvSpPr>
        <p:spPr>
          <a:xfrm>
            <a:off x="5896563" y="6324600"/>
            <a:ext cx="45528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0" name="Google Shape;80;g350032d1b93_0_356"/>
          <p:cNvSpPr txBox="1"/>
          <p:nvPr>
            <p:ph idx="12" type="sldNum"/>
          </p:nvPr>
        </p:nvSpPr>
        <p:spPr>
          <a:xfrm>
            <a:off x="10691952" y="6324599"/>
            <a:ext cx="914400" cy="3651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81" name="Google Shape;81;g350032d1b93_0_356"/>
          <p:cNvSpPr/>
          <p:nvPr/>
        </p:nvSpPr>
        <p:spPr>
          <a:xfrm>
            <a:off x="0" y="0"/>
            <a:ext cx="12192000" cy="381000"/>
          </a:xfrm>
          <a:prstGeom prst="rect">
            <a:avLst/>
          </a:prstGeom>
          <a:solidFill>
            <a:srgbClr val="1736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82" name="Google Shape;82;g350032d1b93_0_356"/>
          <p:cNvCxnSpPr/>
          <p:nvPr/>
        </p:nvCxnSpPr>
        <p:spPr>
          <a:xfrm>
            <a:off x="203200" y="6019800"/>
            <a:ext cx="11684100" cy="0"/>
          </a:xfrm>
          <a:prstGeom prst="straightConnector1">
            <a:avLst/>
          </a:prstGeom>
          <a:noFill/>
          <a:ln cap="flat" cmpd="sng" w="9525">
            <a:solidFill>
              <a:srgbClr val="A5A5A5"/>
            </a:solidFill>
            <a:prstDash val="solid"/>
            <a:round/>
            <a:headEnd len="sm" w="sm" type="none"/>
            <a:tailEnd len="sm" w="sm" type="none"/>
          </a:ln>
        </p:spPr>
      </p:cxnSp>
      <p:pic>
        <p:nvPicPr>
          <p:cNvPr id="83" name="Google Shape;83;g350032d1b93_0_356"/>
          <p:cNvPicPr preferRelativeResize="0"/>
          <p:nvPr/>
        </p:nvPicPr>
        <p:blipFill rotWithShape="1">
          <a:blip r:embed="rId2">
            <a:alphaModFix/>
          </a:blip>
          <a:srcRect b="0" l="0" r="0" t="0"/>
          <a:stretch/>
        </p:blipFill>
        <p:spPr>
          <a:xfrm>
            <a:off x="186784" y="6180999"/>
            <a:ext cx="2417535" cy="53910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3.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0.xml"/><Relationship Id="rId20" Type="http://schemas.openxmlformats.org/officeDocument/2006/relationships/slideLayout" Target="../slideLayouts/slideLayout30.xml"/><Relationship Id="rId42" Type="http://schemas.openxmlformats.org/officeDocument/2006/relationships/slideLayout" Target="../slideLayouts/slideLayout52.xml"/><Relationship Id="rId41" Type="http://schemas.openxmlformats.org/officeDocument/2006/relationships/slideLayout" Target="../slideLayouts/slideLayout51.xml"/><Relationship Id="rId22" Type="http://schemas.openxmlformats.org/officeDocument/2006/relationships/slideLayout" Target="../slideLayouts/slideLayout32.xml"/><Relationship Id="rId44" Type="http://schemas.openxmlformats.org/officeDocument/2006/relationships/slideLayout" Target="../slideLayouts/slideLayout54.xml"/><Relationship Id="rId21" Type="http://schemas.openxmlformats.org/officeDocument/2006/relationships/slideLayout" Target="../slideLayouts/slideLayout31.xml"/><Relationship Id="rId43" Type="http://schemas.openxmlformats.org/officeDocument/2006/relationships/slideLayout" Target="../slideLayouts/slideLayout53.xml"/><Relationship Id="rId24" Type="http://schemas.openxmlformats.org/officeDocument/2006/relationships/slideLayout" Target="../slideLayouts/slideLayout34.xml"/><Relationship Id="rId46" Type="http://schemas.openxmlformats.org/officeDocument/2006/relationships/theme" Target="../theme/theme1.xml"/><Relationship Id="rId23" Type="http://schemas.openxmlformats.org/officeDocument/2006/relationships/slideLayout" Target="../slideLayouts/slideLayout33.xml"/><Relationship Id="rId45" Type="http://schemas.openxmlformats.org/officeDocument/2006/relationships/slideLayout" Target="../slideLayouts/slideLayout55.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5" Type="http://schemas.openxmlformats.org/officeDocument/2006/relationships/slideLayout" Target="../slideLayouts/slideLayout15.xml"/><Relationship Id="rId6" Type="http://schemas.openxmlformats.org/officeDocument/2006/relationships/slideLayout" Target="../slideLayouts/slideLayout16.xml"/><Relationship Id="rId29" Type="http://schemas.openxmlformats.org/officeDocument/2006/relationships/slideLayout" Target="../slideLayouts/slideLayout39.xml"/><Relationship Id="rId7" Type="http://schemas.openxmlformats.org/officeDocument/2006/relationships/slideLayout" Target="../slideLayouts/slideLayout17.xml"/><Relationship Id="rId8" Type="http://schemas.openxmlformats.org/officeDocument/2006/relationships/slideLayout" Target="../slideLayouts/slideLayout18.xml"/><Relationship Id="rId31" Type="http://schemas.openxmlformats.org/officeDocument/2006/relationships/slideLayout" Target="../slideLayouts/slideLayout41.xml"/><Relationship Id="rId30" Type="http://schemas.openxmlformats.org/officeDocument/2006/relationships/slideLayout" Target="../slideLayouts/slideLayout40.xml"/><Relationship Id="rId11" Type="http://schemas.openxmlformats.org/officeDocument/2006/relationships/slideLayout" Target="../slideLayouts/slideLayout21.xml"/><Relationship Id="rId33" Type="http://schemas.openxmlformats.org/officeDocument/2006/relationships/slideLayout" Target="../slideLayouts/slideLayout43.xml"/><Relationship Id="rId10" Type="http://schemas.openxmlformats.org/officeDocument/2006/relationships/slideLayout" Target="../slideLayouts/slideLayout20.xml"/><Relationship Id="rId32" Type="http://schemas.openxmlformats.org/officeDocument/2006/relationships/slideLayout" Target="../slideLayouts/slideLayout42.xml"/><Relationship Id="rId13" Type="http://schemas.openxmlformats.org/officeDocument/2006/relationships/slideLayout" Target="../slideLayouts/slideLayout23.xml"/><Relationship Id="rId35" Type="http://schemas.openxmlformats.org/officeDocument/2006/relationships/slideLayout" Target="../slideLayouts/slideLayout45.xml"/><Relationship Id="rId12" Type="http://schemas.openxmlformats.org/officeDocument/2006/relationships/slideLayout" Target="../slideLayouts/slideLayout22.xml"/><Relationship Id="rId34" Type="http://schemas.openxmlformats.org/officeDocument/2006/relationships/slideLayout" Target="../slideLayouts/slideLayout44.xml"/><Relationship Id="rId15" Type="http://schemas.openxmlformats.org/officeDocument/2006/relationships/slideLayout" Target="../slideLayouts/slideLayout25.xml"/><Relationship Id="rId37" Type="http://schemas.openxmlformats.org/officeDocument/2006/relationships/slideLayout" Target="../slideLayouts/slideLayout47.xml"/><Relationship Id="rId14" Type="http://schemas.openxmlformats.org/officeDocument/2006/relationships/slideLayout" Target="../slideLayouts/slideLayout24.xml"/><Relationship Id="rId36" Type="http://schemas.openxmlformats.org/officeDocument/2006/relationships/slideLayout" Target="../slideLayouts/slideLayout46.xml"/><Relationship Id="rId17" Type="http://schemas.openxmlformats.org/officeDocument/2006/relationships/slideLayout" Target="../slideLayouts/slideLayout27.xml"/><Relationship Id="rId39" Type="http://schemas.openxmlformats.org/officeDocument/2006/relationships/slideLayout" Target="../slideLayouts/slideLayout49.xml"/><Relationship Id="rId16" Type="http://schemas.openxmlformats.org/officeDocument/2006/relationships/slideLayout" Target="../slideLayouts/slideLayout26.xml"/><Relationship Id="rId38" Type="http://schemas.openxmlformats.org/officeDocument/2006/relationships/slideLayout" Target="../slideLayouts/slideLayout48.xml"/><Relationship Id="rId19" Type="http://schemas.openxmlformats.org/officeDocument/2006/relationships/slideLayout" Target="../slideLayouts/slideLayout29.xml"/><Relationship Id="rId1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rgbClr val="244061"/>
              </a:buClr>
              <a:buSzPts val="3600"/>
              <a:buFont typeface="Helvetica Neue"/>
              <a:buNone/>
              <a:defRPr b="1" i="0" sz="3600" u="none" cap="none" strike="noStrike">
                <a:solidFill>
                  <a:srgbClr val="244061"/>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90000"/>
              </a:lnSpc>
              <a:spcBef>
                <a:spcPts val="640"/>
              </a:spcBef>
              <a:spcAft>
                <a:spcPts val="0"/>
              </a:spcAft>
              <a:buClr>
                <a:srgbClr val="244061"/>
              </a:buClr>
              <a:buSzPts val="3200"/>
              <a:buFont typeface="Arial"/>
              <a:buChar char="•"/>
              <a:defRPr b="0" i="0" sz="3200" u="none" cap="none" strike="noStrike">
                <a:solidFill>
                  <a:srgbClr val="244061"/>
                </a:solidFill>
                <a:latin typeface="Helvetica Neue"/>
                <a:ea typeface="Helvetica Neue"/>
                <a:cs typeface="Helvetica Neue"/>
                <a:sym typeface="Helvetica Neue"/>
              </a:defRPr>
            </a:lvl1pPr>
            <a:lvl2pPr indent="-406400" lvl="1" marL="914400" marR="0" rtl="0" algn="l">
              <a:lnSpc>
                <a:spcPct val="90000"/>
              </a:lnSpc>
              <a:spcBef>
                <a:spcPts val="560"/>
              </a:spcBef>
              <a:spcAft>
                <a:spcPts val="0"/>
              </a:spcAft>
              <a:buClr>
                <a:srgbClr val="244061"/>
              </a:buClr>
              <a:buSzPts val="2800"/>
              <a:buFont typeface="Arial"/>
              <a:buChar char="–"/>
              <a:defRPr b="0" i="0" sz="2800" u="none" cap="none" strike="noStrike">
                <a:solidFill>
                  <a:srgbClr val="244061"/>
                </a:solidFill>
                <a:latin typeface="Helvetica Neue"/>
                <a:ea typeface="Helvetica Neue"/>
                <a:cs typeface="Helvetica Neue"/>
                <a:sym typeface="Helvetica Neue"/>
              </a:defRPr>
            </a:lvl2pPr>
            <a:lvl3pPr indent="-381000" lvl="2" marL="1371600" marR="0" rtl="0" algn="l">
              <a:lnSpc>
                <a:spcPct val="90000"/>
              </a:lnSpc>
              <a:spcBef>
                <a:spcPts val="480"/>
              </a:spcBef>
              <a:spcAft>
                <a:spcPts val="0"/>
              </a:spcAft>
              <a:buClr>
                <a:srgbClr val="244061"/>
              </a:buClr>
              <a:buSzPts val="2400"/>
              <a:buFont typeface="Arial"/>
              <a:buChar char="•"/>
              <a:defRPr b="0" i="0" sz="2400" u="none" cap="none" strike="noStrike">
                <a:solidFill>
                  <a:srgbClr val="244061"/>
                </a:solidFill>
                <a:latin typeface="Helvetica Neue"/>
                <a:ea typeface="Helvetica Neue"/>
                <a:cs typeface="Helvetica Neue"/>
                <a:sym typeface="Helvetica Neue"/>
              </a:defRPr>
            </a:lvl3pPr>
            <a:lvl4pPr indent="-355600" lvl="3" marL="1828800" marR="0" rtl="0" algn="l">
              <a:lnSpc>
                <a:spcPct val="90000"/>
              </a:lnSpc>
              <a:spcBef>
                <a:spcPts val="400"/>
              </a:spcBef>
              <a:spcAft>
                <a:spcPts val="0"/>
              </a:spcAft>
              <a:buClr>
                <a:srgbClr val="244061"/>
              </a:buClr>
              <a:buSzPts val="2000"/>
              <a:buFont typeface="Arial"/>
              <a:buChar char="–"/>
              <a:defRPr b="0" i="0" sz="2000" u="none" cap="none" strike="noStrike">
                <a:solidFill>
                  <a:srgbClr val="244061"/>
                </a:solidFill>
                <a:latin typeface="Helvetica Neue"/>
                <a:ea typeface="Helvetica Neue"/>
                <a:cs typeface="Helvetica Neue"/>
                <a:sym typeface="Helvetica Neue"/>
              </a:defRPr>
            </a:lvl4pPr>
            <a:lvl5pPr indent="-355600" lvl="4" marL="2286000" marR="0" rtl="0" algn="l">
              <a:lnSpc>
                <a:spcPct val="90000"/>
              </a:lnSpc>
              <a:spcBef>
                <a:spcPts val="400"/>
              </a:spcBef>
              <a:spcAft>
                <a:spcPts val="0"/>
              </a:spcAft>
              <a:buClr>
                <a:srgbClr val="244061"/>
              </a:buClr>
              <a:buSzPts val="2000"/>
              <a:buFont typeface="Arial"/>
              <a:buChar char="»"/>
              <a:defRPr b="0" i="0" sz="2000" u="none" cap="none" strike="noStrike">
                <a:solidFill>
                  <a:srgbClr val="244061"/>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3262"/>
        </a:solidFill>
      </p:bgPr>
    </p:bg>
    <p:spTree>
      <p:nvGrpSpPr>
        <p:cNvPr id="85" name="Shape 85"/>
        <p:cNvGrpSpPr/>
        <p:nvPr/>
      </p:nvGrpSpPr>
      <p:grpSpPr>
        <a:xfrm>
          <a:off x="0" y="0"/>
          <a:ext cx="0" cy="0"/>
          <a:chOff x="0" y="0"/>
          <a:chExt cx="0" cy="0"/>
        </a:xfrm>
      </p:grpSpPr>
      <p:sp>
        <p:nvSpPr>
          <p:cNvPr id="86" name="Google Shape;86;g352df199654_0_527"/>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chemeClr val="dk1"/>
              </a:buClr>
              <a:buSzPts val="2933"/>
              <a:buFont typeface="Arial"/>
              <a:buNone/>
              <a:defRPr b="1" i="0" sz="2933"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7" name="Google Shape;87;g352df199654_0_527"/>
          <p:cNvSpPr txBox="1"/>
          <p:nvPr>
            <p:ph idx="1" type="body"/>
          </p:nvPr>
        </p:nvSpPr>
        <p:spPr>
          <a:xfrm>
            <a:off x="304800" y="1066800"/>
            <a:ext cx="5486400" cy="3017400"/>
          </a:xfrm>
          <a:prstGeom prst="rect">
            <a:avLst/>
          </a:prstGeom>
          <a:noFill/>
          <a:ln>
            <a:noFill/>
          </a:ln>
        </p:spPr>
        <p:txBody>
          <a:bodyPr anchorCtr="0" anchor="t" bIns="45700" lIns="91425" spcFirstLastPara="1" rIns="91425" wrap="square" tIns="45700">
            <a:normAutofit/>
          </a:bodyPr>
          <a:lstStyle>
            <a:lvl1pPr indent="-364045" lvl="0" marL="457200" marR="0" algn="l">
              <a:spcBef>
                <a:spcPts val="427"/>
              </a:spcBef>
              <a:spcAft>
                <a:spcPts val="0"/>
              </a:spcAft>
              <a:buClr>
                <a:schemeClr val="dk1"/>
              </a:buClr>
              <a:buSzPts val="2133"/>
              <a:buFont typeface="Arial"/>
              <a:buChar char="•"/>
              <a:defRPr b="0" i="0" sz="2133" u="none" cap="none" strike="noStrike">
                <a:solidFill>
                  <a:schemeClr val="dk1"/>
                </a:solidFill>
                <a:latin typeface="Arial"/>
                <a:ea typeface="Arial"/>
                <a:cs typeface="Arial"/>
                <a:sym typeface="Arial"/>
              </a:defRPr>
            </a:lvl1pPr>
            <a:lvl2pPr indent="-347154" lvl="1" marL="914400" marR="0" algn="l">
              <a:spcBef>
                <a:spcPts val="373"/>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2pPr>
            <a:lvl3pPr indent="-330200" lvl="2" marL="1371600" marR="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3245" lvl="3" marL="1828800" marR="0" algn="l">
              <a:spcBef>
                <a:spcPts val="267"/>
              </a:spcBef>
              <a:spcAft>
                <a:spcPts val="0"/>
              </a:spcAft>
              <a:buClr>
                <a:schemeClr val="dk1"/>
              </a:buClr>
              <a:buSzPts val="1333"/>
              <a:buFont typeface="Arial"/>
              <a:buChar char="–"/>
              <a:defRPr b="0" i="0" sz="1333" u="none" cap="none" strike="noStrike">
                <a:solidFill>
                  <a:schemeClr val="dk1"/>
                </a:solidFill>
                <a:latin typeface="Arial"/>
                <a:ea typeface="Arial"/>
                <a:cs typeface="Arial"/>
                <a:sym typeface="Arial"/>
              </a:defRPr>
            </a:lvl4pPr>
            <a:lvl5pPr indent="-313245" lvl="4" marL="2286000" marR="0" algn="l">
              <a:spcBef>
                <a:spcPts val="267"/>
              </a:spcBef>
              <a:spcAft>
                <a:spcPts val="0"/>
              </a:spcAft>
              <a:buClr>
                <a:schemeClr val="dk1"/>
              </a:buClr>
              <a:buSzPts val="1333"/>
              <a:buFont typeface="Arial"/>
              <a:buChar char="»"/>
              <a:defRPr b="0" i="0" sz="1333" u="none" cap="none" strike="noStrike">
                <a:solidFill>
                  <a:schemeClr val="dk1"/>
                </a:solidFill>
                <a:latin typeface="Arial"/>
                <a:ea typeface="Arial"/>
                <a:cs typeface="Arial"/>
                <a:sym typeface="Arial"/>
              </a:defRPr>
            </a:lvl5pPr>
            <a:lvl6pPr indent="-313245" lvl="5" marL="2743200" marR="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6pPr>
            <a:lvl7pPr indent="-313245" lvl="6" marL="3200400" marR="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7pPr>
            <a:lvl8pPr indent="-313245" lvl="7" marL="3657600" marR="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8pPr>
            <a:lvl9pPr indent="-313245" lvl="8" marL="4114800" marR="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9pPr>
          </a:lstStyle>
          <a:p/>
        </p:txBody>
      </p:sp>
      <p:sp>
        <p:nvSpPr>
          <p:cNvPr id="88" name="Google Shape;88;g352df199654_0_527"/>
          <p:cNvSpPr txBox="1"/>
          <p:nvPr>
            <p:ph idx="10" type="dt"/>
          </p:nvPr>
        </p:nvSpPr>
        <p:spPr>
          <a:xfrm>
            <a:off x="304800" y="4237567"/>
            <a:ext cx="1422300" cy="2433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b="0" i="0" sz="800" u="none" cap="none" strike="noStrike">
                <a:solidFill>
                  <a:srgbClr val="8F8E8D"/>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g352df199654_0_527"/>
          <p:cNvSpPr txBox="1"/>
          <p:nvPr>
            <p:ph idx="11" type="ftr"/>
          </p:nvPr>
        </p:nvSpPr>
        <p:spPr>
          <a:xfrm>
            <a:off x="2082800" y="4237567"/>
            <a:ext cx="1930500" cy="243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800" u="none" cap="none" strike="noStrike">
                <a:solidFill>
                  <a:srgbClr val="8F8E8D"/>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0" name="Google Shape;90;g352df199654_0_527"/>
          <p:cNvSpPr txBox="1"/>
          <p:nvPr>
            <p:ph idx="12" type="sldNum"/>
          </p:nvPr>
        </p:nvSpPr>
        <p:spPr>
          <a:xfrm>
            <a:off x="4368800" y="4237567"/>
            <a:ext cx="1422300" cy="2433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800" u="none" cap="none" strike="noStrike">
                <a:solidFill>
                  <a:srgbClr val="8F8E8D"/>
                </a:solidFill>
                <a:latin typeface="Calibri"/>
                <a:ea typeface="Calibri"/>
                <a:cs typeface="Calibri"/>
                <a:sym typeface="Calibri"/>
              </a:defRPr>
            </a:lvl1pPr>
            <a:lvl2pPr indent="0" lvl="1" marL="0" marR="0" algn="r">
              <a:spcBef>
                <a:spcPts val="0"/>
              </a:spcBef>
              <a:buNone/>
              <a:defRPr b="0" i="0" sz="800" u="none" cap="none" strike="noStrike">
                <a:solidFill>
                  <a:srgbClr val="8F8E8D"/>
                </a:solidFill>
                <a:latin typeface="Calibri"/>
                <a:ea typeface="Calibri"/>
                <a:cs typeface="Calibri"/>
                <a:sym typeface="Calibri"/>
              </a:defRPr>
            </a:lvl2pPr>
            <a:lvl3pPr indent="0" lvl="2" marL="0" marR="0" algn="r">
              <a:spcBef>
                <a:spcPts val="0"/>
              </a:spcBef>
              <a:buNone/>
              <a:defRPr b="0" i="0" sz="800" u="none" cap="none" strike="noStrike">
                <a:solidFill>
                  <a:srgbClr val="8F8E8D"/>
                </a:solidFill>
                <a:latin typeface="Calibri"/>
                <a:ea typeface="Calibri"/>
                <a:cs typeface="Calibri"/>
                <a:sym typeface="Calibri"/>
              </a:defRPr>
            </a:lvl3pPr>
            <a:lvl4pPr indent="0" lvl="3" marL="0" marR="0" algn="r">
              <a:spcBef>
                <a:spcPts val="0"/>
              </a:spcBef>
              <a:buNone/>
              <a:defRPr b="0" i="0" sz="800" u="none" cap="none" strike="noStrike">
                <a:solidFill>
                  <a:srgbClr val="8F8E8D"/>
                </a:solidFill>
                <a:latin typeface="Calibri"/>
                <a:ea typeface="Calibri"/>
                <a:cs typeface="Calibri"/>
                <a:sym typeface="Calibri"/>
              </a:defRPr>
            </a:lvl4pPr>
            <a:lvl5pPr indent="0" lvl="4" marL="0" marR="0" algn="r">
              <a:spcBef>
                <a:spcPts val="0"/>
              </a:spcBef>
              <a:buNone/>
              <a:defRPr b="0" i="0" sz="800" u="none" cap="none" strike="noStrike">
                <a:solidFill>
                  <a:srgbClr val="8F8E8D"/>
                </a:solidFill>
                <a:latin typeface="Calibri"/>
                <a:ea typeface="Calibri"/>
                <a:cs typeface="Calibri"/>
                <a:sym typeface="Calibri"/>
              </a:defRPr>
            </a:lvl5pPr>
            <a:lvl6pPr indent="0" lvl="5" marL="0" marR="0" algn="r">
              <a:spcBef>
                <a:spcPts val="0"/>
              </a:spcBef>
              <a:buNone/>
              <a:defRPr b="0" i="0" sz="800" u="none" cap="none" strike="noStrike">
                <a:solidFill>
                  <a:srgbClr val="8F8E8D"/>
                </a:solidFill>
                <a:latin typeface="Calibri"/>
                <a:ea typeface="Calibri"/>
                <a:cs typeface="Calibri"/>
                <a:sym typeface="Calibri"/>
              </a:defRPr>
            </a:lvl6pPr>
            <a:lvl7pPr indent="0" lvl="6" marL="0" marR="0" algn="r">
              <a:spcBef>
                <a:spcPts val="0"/>
              </a:spcBef>
              <a:buNone/>
              <a:defRPr b="0" i="0" sz="800" u="none" cap="none" strike="noStrike">
                <a:solidFill>
                  <a:srgbClr val="8F8E8D"/>
                </a:solidFill>
                <a:latin typeface="Calibri"/>
                <a:ea typeface="Calibri"/>
                <a:cs typeface="Calibri"/>
                <a:sym typeface="Calibri"/>
              </a:defRPr>
            </a:lvl7pPr>
            <a:lvl8pPr indent="0" lvl="7" marL="0" marR="0" algn="r">
              <a:spcBef>
                <a:spcPts val="0"/>
              </a:spcBef>
              <a:buNone/>
              <a:defRPr b="0" i="0" sz="800" u="none" cap="none" strike="noStrike">
                <a:solidFill>
                  <a:srgbClr val="8F8E8D"/>
                </a:solidFill>
                <a:latin typeface="Calibri"/>
                <a:ea typeface="Calibri"/>
                <a:cs typeface="Calibri"/>
                <a:sym typeface="Calibri"/>
              </a:defRPr>
            </a:lvl8pPr>
            <a:lvl9pPr indent="0" lvl="8" marL="0" marR="0" algn="r">
              <a:spcBef>
                <a:spcPts val="0"/>
              </a:spcBef>
              <a:buNone/>
              <a:defRPr b="0" i="0" sz="800" u="none" cap="none" strike="noStrike">
                <a:solidFill>
                  <a:srgbClr val="8F8E8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4.png"/><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8.png"/><Relationship Id="rId4" Type="http://schemas.openxmlformats.org/officeDocument/2006/relationships/hyperlink" Target="https://subscriber.politicopro.com/article/2025/02/trump-medicaid-reconciliation-00202888" TargetMode="External"/><Relationship Id="rId9" Type="http://schemas.openxmlformats.org/officeDocument/2006/relationships/image" Target="../media/image54.png"/><Relationship Id="rId5" Type="http://schemas.openxmlformats.org/officeDocument/2006/relationships/hyperlink" Target="https://kffhealthnews.org/news/article/nick-lalota-new-york-long-island-congressman-medicaid-budget-claim-house-resolution/" TargetMode="External"/><Relationship Id="rId6" Type="http://schemas.openxmlformats.org/officeDocument/2006/relationships/hyperlink" Target="https://insidehealthpolicy.com/daily-news/house-gop-passes-senate-amended-budget-setting-stage-medicaid-cuts-reconciliation" TargetMode="External"/><Relationship Id="rId7" Type="http://schemas.openxmlformats.org/officeDocument/2006/relationships/hyperlink" Target="https://punchbowl.news/article/house/house-gop-warns-against-red-lines-publicly-medicaid/" TargetMode="External"/><Relationship Id="rId8" Type="http://schemas.openxmlformats.org/officeDocument/2006/relationships/image" Target="../media/image50.png"/><Relationship Id="rId11" Type="http://schemas.openxmlformats.org/officeDocument/2006/relationships/image" Target="../media/image63.png"/><Relationship Id="rId10" Type="http://schemas.openxmlformats.org/officeDocument/2006/relationships/image" Target="../media/image56.png"/><Relationship Id="rId12" Type="http://schemas.openxmlformats.org/officeDocument/2006/relationships/image" Target="../media/image5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3.png"/><Relationship Id="rId4" Type="http://schemas.openxmlformats.org/officeDocument/2006/relationships/image" Target="../media/image5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hyperlink" Target="https://www.ncbi.nlm.nih.gov/pubmed/19075204?dopt=Abstract." TargetMode="External"/><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7.png"/><Relationship Id="rId8" Type="http://schemas.openxmlformats.org/officeDocument/2006/relationships/hyperlink" Target="https://www.nejm.org/doi/full/10.1056/NEJMsr1901772" TargetMode="External"/><Relationship Id="rId11" Type="http://schemas.openxmlformats.org/officeDocument/2006/relationships/hyperlink" Target="https://www.kff.org/medicaid/issue-brief/disability-and-technical-issues-were-key-barriers-to-meetingarkansas-medicaid-work-and-reporting-requirements-in-2018/" TargetMode="External"/><Relationship Id="rId10" Type="http://schemas.openxmlformats.org/officeDocument/2006/relationships/hyperlink" Target="https://www.congress.gov/116/meeting/house/109237/witnesses/HHRG-116-AG03-Wstate-Hamler-FugittL-20190403-SD001.pdf" TargetMode="External"/><Relationship Id="rId12" Type="http://schemas.openxmlformats.org/officeDocument/2006/relationships/image" Target="../media/image5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6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hyperlink" Target="https://www.clasp.org/" TargetMode="External"/><Relationship Id="rId4" Type="http://schemas.openxmlformats.org/officeDocument/2006/relationships/hyperlink" Target="https://www.clasp.org/publications/fact-sheet/its-a-cut-to-medicaid-no-matter-what-you-call-it/" TargetMode="External"/><Relationship Id="rId9" Type="http://schemas.openxmlformats.org/officeDocument/2006/relationships/hyperlink" Target="https://www.naeyc.org/" TargetMode="External"/><Relationship Id="rId5" Type="http://schemas.openxmlformats.org/officeDocument/2006/relationships/hyperlink" Target="https://www.clasp.org/publications/fact-sheet/its-a-cut-to-medicaid-no-matter-what-you-call-it/" TargetMode="External"/><Relationship Id="rId6" Type="http://schemas.openxmlformats.org/officeDocument/2006/relationships/hyperlink" Target="https://www.clasp.org/blog/medicaid-cuts-millions-stand-lose-health-care/" TargetMode="External"/><Relationship Id="rId7" Type="http://schemas.openxmlformats.org/officeDocument/2006/relationships/hyperlink" Target="https://www.clasp.org/blog/federal-cuts-child-care-head-start/" TargetMode="External"/><Relationship Id="rId8" Type="http://schemas.openxmlformats.org/officeDocument/2006/relationships/hyperlink" Target="https://tcf.org/content/commentary/threats-to-medicaid-funding-would-endanger-child-care-too/" TargetMode="External"/><Relationship Id="rId11" Type="http://schemas.openxmlformats.org/officeDocument/2006/relationships/hyperlink" Target="https://ccf.georgetown.edu/tag/fact-sheets/" TargetMode="External"/><Relationship Id="rId10" Type="http://schemas.openxmlformats.org/officeDocument/2006/relationships/hyperlink" Target="https://ccf.georgetown.edu/" TargetMode="External"/><Relationship Id="rId13" Type="http://schemas.openxmlformats.org/officeDocument/2006/relationships/hyperlink" Target="https://ccf.georgetown.edu/2025/02/28/how-medicaid-supports-maternal-and-infant-health/" TargetMode="External"/><Relationship Id="rId12" Type="http://schemas.openxmlformats.org/officeDocument/2006/relationships/hyperlink" Target="https://ccf.georgetown.edu/2025/03/07/medicaid-provides-early-intervention-for-infants-and-toddlers-with-disabilities-and-developmental-delays/" TargetMode="External"/><Relationship Id="rId15" Type="http://schemas.openxmlformats.org/officeDocument/2006/relationships/hyperlink" Target="https://ccf.georgetown.edu/2025/01/15/medicaids-role-in-small-towns-and-rural-areas/" TargetMode="External"/><Relationship Id="rId14" Type="http://schemas.openxmlformats.org/officeDocument/2006/relationships/hyperlink" Target="https://ccf.georgetown.edu/2025/02/13/how-medicaid-supports-parents-in-crisis-children-in-or-aging-out-of-foster-care-relative-caregivers-and-adoptive-families/" TargetMode="External"/><Relationship Id="rId17" Type="http://schemas.openxmlformats.org/officeDocument/2006/relationships/hyperlink" Target="https://ccf.georgetown.edu/2025/03/17/medicaid-chip-coverage-by-school-districts-2019-2023/" TargetMode="External"/><Relationship Id="rId16" Type="http://schemas.openxmlformats.org/officeDocument/2006/relationships/hyperlink" Target="https://ccf.georgetown.edu/2024/12/04/medicaid-chip-coverage-by-congressional-district-2023/" TargetMode="External"/><Relationship Id="rId18" Type="http://schemas.openxmlformats.org/officeDocument/2006/relationships/hyperlink" Target="https://ccf.georgetown.edu/2025/02/11/medicaid-is-vital-state-fact-sheets-2025/"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ccf.georgetown.edu/2025/04/21/medicaid-is-a-critical-support-for-the-early-childhood-education-workforce/" TargetMode="Externa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2.jpg"/><Relationship Id="rId4" Type="http://schemas.openxmlformats.org/officeDocument/2006/relationships/hyperlink" Target="https://ccf.georgetown.edu/author/elisabeth-wright-burak/" TargetMode="External"/><Relationship Id="rId9" Type="http://schemas.openxmlformats.org/officeDocument/2006/relationships/image" Target="../media/image69.png"/><Relationship Id="rId5" Type="http://schemas.openxmlformats.org/officeDocument/2006/relationships/image" Target="../media/image46.jpg"/><Relationship Id="rId6" Type="http://schemas.openxmlformats.org/officeDocument/2006/relationships/hyperlink" Target="https://www.clasp.org/profile/suzanne-wikle/" TargetMode="External"/><Relationship Id="rId7" Type="http://schemas.openxmlformats.org/officeDocument/2006/relationships/image" Target="../media/image43.jpg"/><Relationship Id="rId8" Type="http://schemas.openxmlformats.org/officeDocument/2006/relationships/hyperlink" Target="https://ccf.georgetown.edu/?author_name=angel-cummings" TargetMode="External"/><Relationship Id="rId11" Type="http://schemas.openxmlformats.org/officeDocument/2006/relationships/hyperlink" Target="https://www.naeyc.org/about-us/people/leadership-team/daniel-hains" TargetMode="External"/><Relationship Id="rId10" Type="http://schemas.openxmlformats.org/officeDocument/2006/relationships/image" Target="../media/image68.jpg"/><Relationship Id="rId12" Type="http://schemas.openxmlformats.org/officeDocument/2006/relationships/hyperlink" Target="https://tcf.org/experts/julie-kashe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kff.org/report-section/medicaid-and-chip-eligibility-enrollment-and-renewal-policies-as-states-resume-routine-operations-appendix-tables/" TargetMode="Externa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2"/>
          <p:cNvSpPr txBox="1"/>
          <p:nvPr>
            <p:ph idx="1" type="subTitle"/>
          </p:nvPr>
        </p:nvSpPr>
        <p:spPr>
          <a:xfrm>
            <a:off x="1130225" y="2661701"/>
            <a:ext cx="9762600" cy="2479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None/>
            </a:pPr>
            <a:r>
              <a:rPr b="1" lang="en-US" sz="4800">
                <a:solidFill>
                  <a:srgbClr val="FFC000"/>
                </a:solidFill>
                <a:latin typeface="Helvetica Neue"/>
                <a:ea typeface="Helvetica Neue"/>
                <a:cs typeface="Helvetica Neue"/>
                <a:sym typeface="Helvetica Neue"/>
              </a:rPr>
              <a:t>How Medicaid Supports Early Childhood Educators</a:t>
            </a:r>
            <a:endParaRPr b="1" sz="4800">
              <a:solidFill>
                <a:schemeClr val="dk1"/>
              </a:solidFill>
              <a:latin typeface="Arial"/>
              <a:ea typeface="Arial"/>
              <a:cs typeface="Arial"/>
              <a:sym typeface="Arial"/>
            </a:endParaRPr>
          </a:p>
          <a:p>
            <a:pPr indent="0" lvl="0" marL="0" rtl="0" algn="ctr">
              <a:lnSpc>
                <a:spcPct val="90000"/>
              </a:lnSpc>
              <a:spcBef>
                <a:spcPts val="0"/>
              </a:spcBef>
              <a:spcAft>
                <a:spcPts val="0"/>
              </a:spcAft>
              <a:buClr>
                <a:schemeClr val="lt1"/>
              </a:buClr>
              <a:buSzPts val="4000"/>
              <a:buNone/>
            </a:pPr>
            <a:r>
              <a:t/>
            </a:r>
            <a:endParaRPr sz="3500">
              <a:solidFill>
                <a:srgbClr val="FFC000"/>
              </a:solidFill>
              <a:latin typeface="Helvetica Neue"/>
              <a:ea typeface="Helvetica Neue"/>
              <a:cs typeface="Helvetica Neue"/>
              <a:sym typeface="Helvetica Neue"/>
            </a:endParaRPr>
          </a:p>
          <a:p>
            <a:pPr indent="0" lvl="0" marL="0" rtl="0" algn="ctr">
              <a:lnSpc>
                <a:spcPct val="90000"/>
              </a:lnSpc>
              <a:spcBef>
                <a:spcPts val="0"/>
              </a:spcBef>
              <a:spcAft>
                <a:spcPts val="0"/>
              </a:spcAft>
              <a:buClr>
                <a:schemeClr val="lt1"/>
              </a:buClr>
              <a:buSzPts val="4000"/>
              <a:buNone/>
            </a:pPr>
            <a:r>
              <a:rPr lang="en-US" sz="2400">
                <a:latin typeface="Helvetica Neue"/>
                <a:ea typeface="Helvetica Neue"/>
                <a:cs typeface="Helvetica Neue"/>
                <a:sym typeface="Helvetica Neue"/>
              </a:rPr>
              <a:t>May</a:t>
            </a:r>
            <a:r>
              <a:rPr lang="en-US" sz="2400">
                <a:latin typeface="Helvetica Neue"/>
                <a:ea typeface="Helvetica Neue"/>
                <a:cs typeface="Helvetica Neue"/>
                <a:sym typeface="Helvetica Neue"/>
              </a:rPr>
              <a:t> 1, 2025</a:t>
            </a:r>
            <a:endParaRPr/>
          </a:p>
        </p:txBody>
      </p:sp>
      <p:pic>
        <p:nvPicPr>
          <p:cNvPr id="587" name="Google Shape;587;p2" title="Logomark_white (1).png"/>
          <p:cNvPicPr preferRelativeResize="0"/>
          <p:nvPr/>
        </p:nvPicPr>
        <p:blipFill>
          <a:blip r:embed="rId3">
            <a:alphaModFix/>
          </a:blip>
          <a:stretch>
            <a:fillRect/>
          </a:stretch>
        </p:blipFill>
        <p:spPr>
          <a:xfrm>
            <a:off x="7607950" y="5326375"/>
            <a:ext cx="4292100" cy="1164550"/>
          </a:xfrm>
          <a:prstGeom prst="rect">
            <a:avLst/>
          </a:prstGeom>
          <a:noFill/>
          <a:ln>
            <a:noFill/>
          </a:ln>
        </p:spPr>
      </p:pic>
      <p:pic>
        <p:nvPicPr>
          <p:cNvPr id="588" name="Google Shape;588;p2" title="Image (1) - Edited.png"/>
          <p:cNvPicPr preferRelativeResize="0"/>
          <p:nvPr/>
        </p:nvPicPr>
        <p:blipFill rotWithShape="1">
          <a:blip r:embed="rId4">
            <a:alphaModFix/>
          </a:blip>
          <a:srcRect b="0" l="0" r="0" t="0"/>
          <a:stretch/>
        </p:blipFill>
        <p:spPr>
          <a:xfrm>
            <a:off x="8016402" y="489850"/>
            <a:ext cx="3475199" cy="1056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g34672b07038_2_46"/>
          <p:cNvSpPr txBox="1"/>
          <p:nvPr>
            <p:ph idx="12" type="sldNum"/>
          </p:nvPr>
        </p:nvSpPr>
        <p:spPr>
          <a:xfrm>
            <a:off x="10390048" y="6305279"/>
            <a:ext cx="11925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679" name="Google Shape;679;g34672b07038_2_46"/>
          <p:cNvSpPr txBox="1"/>
          <p:nvPr>
            <p:ph type="title"/>
          </p:nvPr>
        </p:nvSpPr>
        <p:spPr>
          <a:xfrm>
            <a:off x="165300" y="511575"/>
            <a:ext cx="4761600" cy="4613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3600"/>
              <a:buNone/>
            </a:pPr>
            <a:r>
              <a:rPr b="1" lang="en-US" sz="5800">
                <a:solidFill>
                  <a:srgbClr val="244061"/>
                </a:solidFill>
                <a:latin typeface="Calibri"/>
                <a:ea typeface="Calibri"/>
                <a:cs typeface="Calibri"/>
                <a:sym typeface="Calibri"/>
              </a:rPr>
              <a:t>STATUS OF PROPOSALS TO CHANGE MEDICAID POLICY</a:t>
            </a:r>
            <a:endParaRPr b="1" sz="5800">
              <a:solidFill>
                <a:srgbClr val="244061"/>
              </a:solidFill>
              <a:latin typeface="Calibri"/>
              <a:ea typeface="Calibri"/>
              <a:cs typeface="Calibri"/>
              <a:sym typeface="Calibri"/>
            </a:endParaRPr>
          </a:p>
        </p:txBody>
      </p:sp>
      <p:sp>
        <p:nvSpPr>
          <p:cNvPr id="680" name="Google Shape;680;g34672b07038_2_46"/>
          <p:cNvSpPr txBox="1"/>
          <p:nvPr/>
        </p:nvSpPr>
        <p:spPr>
          <a:xfrm>
            <a:off x="165300" y="5124975"/>
            <a:ext cx="4162200" cy="51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0" i="1" lang="en-US" sz="2500" u="none" cap="none" strike="noStrike">
                <a:solidFill>
                  <a:srgbClr val="C9961E"/>
                </a:solidFill>
                <a:latin typeface="Helvetica Neue"/>
                <a:ea typeface="Helvetica Neue"/>
                <a:cs typeface="Helvetica Neue"/>
                <a:sym typeface="Helvetica Neue"/>
              </a:rPr>
              <a:t>AS OF APRIL </a:t>
            </a:r>
            <a:r>
              <a:rPr i="1" lang="en-US" sz="2500">
                <a:solidFill>
                  <a:srgbClr val="C9961E"/>
                </a:solidFill>
                <a:latin typeface="Helvetica Neue"/>
                <a:ea typeface="Helvetica Neue"/>
                <a:cs typeface="Helvetica Neue"/>
                <a:sym typeface="Helvetica Neue"/>
              </a:rPr>
              <a:t>29</a:t>
            </a:r>
            <a:r>
              <a:rPr b="0" i="1" lang="en-US" sz="2500" u="none" cap="none" strike="noStrike">
                <a:solidFill>
                  <a:srgbClr val="C9961E"/>
                </a:solidFill>
                <a:latin typeface="Helvetica Neue"/>
                <a:ea typeface="Helvetica Neue"/>
                <a:cs typeface="Helvetica Neue"/>
                <a:sym typeface="Helvetica Neue"/>
              </a:rPr>
              <a:t>, 2025</a:t>
            </a:r>
            <a:endParaRPr b="0" i="1" sz="2500" u="none" cap="none" strike="noStrike">
              <a:solidFill>
                <a:srgbClr val="C9961E"/>
              </a:solidFill>
              <a:latin typeface="Helvetica Neue"/>
              <a:ea typeface="Helvetica Neue"/>
              <a:cs typeface="Helvetica Neue"/>
              <a:sym typeface="Helvetica Neue"/>
            </a:endParaRPr>
          </a:p>
        </p:txBody>
      </p:sp>
      <p:pic>
        <p:nvPicPr>
          <p:cNvPr id="681" name="Google Shape;681;g34672b07038_2_46" title="Screenshot 2025-03-31 at 9.28.42 AM.png"/>
          <p:cNvPicPr preferRelativeResize="0"/>
          <p:nvPr/>
        </p:nvPicPr>
        <p:blipFill rotWithShape="1">
          <a:blip r:embed="rId3">
            <a:alphaModFix/>
          </a:blip>
          <a:srcRect b="0" l="0" r="0" t="0"/>
          <a:stretch/>
        </p:blipFill>
        <p:spPr>
          <a:xfrm>
            <a:off x="7016375" y="1681725"/>
            <a:ext cx="5175625" cy="1287225"/>
          </a:xfrm>
          <a:prstGeom prst="rect">
            <a:avLst/>
          </a:prstGeom>
          <a:noFill/>
          <a:ln>
            <a:noFill/>
          </a:ln>
        </p:spPr>
      </p:pic>
      <p:sp>
        <p:nvSpPr>
          <p:cNvPr id="682" name="Google Shape;682;g34672b07038_2_46"/>
          <p:cNvSpPr txBox="1"/>
          <p:nvPr/>
        </p:nvSpPr>
        <p:spPr>
          <a:xfrm>
            <a:off x="2639850" y="6094050"/>
            <a:ext cx="89427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888888"/>
                </a:solidFill>
                <a:latin typeface="Arial"/>
                <a:ea typeface="Arial"/>
                <a:cs typeface="Arial"/>
                <a:sym typeface="Arial"/>
              </a:rPr>
              <a:t>Sources: B. Leonard and A. Cancryn, </a:t>
            </a:r>
            <a:r>
              <a:rPr b="0" i="0" lang="en-US" sz="900" u="sng" cap="none" strike="noStrike">
                <a:solidFill>
                  <a:srgbClr val="888888"/>
                </a:solidFill>
                <a:latin typeface="Arial"/>
                <a:ea typeface="Arial"/>
                <a:cs typeface="Arial"/>
                <a:sym typeface="Arial"/>
                <a:hlinkClick r:id="rId4">
                  <a:extLst>
                    <a:ext uri="{A12FA001-AC4F-418D-AE19-62706E023703}">
                      <ahyp:hlinkClr val="tx"/>
                    </a:ext>
                  </a:extLst>
                </a:hlinkClick>
              </a:rPr>
              <a:t>Trump may 'love and cherish' Medicaid. He and Congress aren't ruling out cutting it</a:t>
            </a:r>
            <a:r>
              <a:rPr b="0" i="0" lang="en-US" sz="900" u="none" cap="none" strike="noStrike">
                <a:solidFill>
                  <a:srgbClr val="888888"/>
                </a:solidFill>
                <a:latin typeface="Arial"/>
                <a:ea typeface="Arial"/>
                <a:cs typeface="Arial"/>
                <a:sym typeface="Arial"/>
              </a:rPr>
              <a:t>, POLITICO Pro, February 6, 2025.</a:t>
            </a:r>
            <a:endParaRPr b="0" i="0" sz="900" u="none" cap="none" strike="noStrike">
              <a:solidFill>
                <a:srgbClr val="88888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888888"/>
                </a:solidFill>
                <a:latin typeface="Arial"/>
                <a:ea typeface="Arial"/>
                <a:cs typeface="Arial"/>
                <a:sym typeface="Arial"/>
              </a:rPr>
              <a:t>J. Appleby, </a:t>
            </a:r>
            <a:r>
              <a:rPr b="0" i="0" lang="en-US" sz="900" u="sng" cap="none" strike="noStrike">
                <a:solidFill>
                  <a:srgbClr val="888888"/>
                </a:solidFill>
                <a:latin typeface="Arial"/>
                <a:ea typeface="Arial"/>
                <a:cs typeface="Arial"/>
                <a:sym typeface="Arial"/>
                <a:hlinkClick r:id="rId5">
                  <a:extLst>
                    <a:ext uri="{A12FA001-AC4F-418D-AE19-62706E023703}">
                      <ahyp:hlinkClr val="tx"/>
                    </a:ext>
                  </a:extLst>
                </a:hlinkClick>
              </a:rPr>
              <a:t>Bill That Congressman Says Protects Medicaid Doesn’t– And Would Likely Require Cutting It</a:t>
            </a:r>
            <a:r>
              <a:rPr b="0" i="0" lang="en-US" sz="900" u="none" cap="none" strike="noStrike">
                <a:solidFill>
                  <a:srgbClr val="888888"/>
                </a:solidFill>
                <a:latin typeface="Arial"/>
                <a:ea typeface="Arial"/>
                <a:cs typeface="Arial"/>
                <a:sym typeface="Arial"/>
              </a:rPr>
              <a:t>, KFF Health News, March 25, 2025.</a:t>
            </a:r>
            <a:endParaRPr b="0" i="0" sz="900" u="none" cap="none" strike="noStrike">
              <a:solidFill>
                <a:srgbClr val="888888"/>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900">
                <a:solidFill>
                  <a:srgbClr val="888888"/>
                </a:solidFill>
              </a:rPr>
              <a:t>J. Brown, </a:t>
            </a:r>
            <a:r>
              <a:rPr lang="en-US" sz="900" u="sng">
                <a:solidFill>
                  <a:srgbClr val="888888"/>
                </a:solidFill>
                <a:hlinkClick r:id="rId6">
                  <a:extLst>
                    <a:ext uri="{A12FA001-AC4F-418D-AE19-62706E023703}">
                      <ahyp:hlinkClr val="tx"/>
                    </a:ext>
                  </a:extLst>
                </a:hlinkClick>
              </a:rPr>
              <a:t>House GOP Passes Senate-Amended Budget, Setting Stage For Medicaid Cuts In Reconciliation</a:t>
            </a:r>
            <a:r>
              <a:rPr lang="en-US" sz="900">
                <a:solidFill>
                  <a:srgbClr val="888888"/>
                </a:solidFill>
              </a:rPr>
              <a:t>, Inside Health Policy, April 11, 2025.</a:t>
            </a:r>
            <a:endParaRPr sz="900">
              <a:solidFill>
                <a:srgbClr val="888888"/>
              </a:solidFill>
            </a:endParaRPr>
          </a:p>
          <a:p>
            <a:pPr indent="0" lvl="0" marL="0" rtl="0" algn="l">
              <a:spcBef>
                <a:spcPts val="0"/>
              </a:spcBef>
              <a:spcAft>
                <a:spcPts val="0"/>
              </a:spcAft>
              <a:buClr>
                <a:schemeClr val="dk1"/>
              </a:buClr>
              <a:buSzPts val="1100"/>
              <a:buFont typeface="Arial"/>
              <a:buNone/>
            </a:pPr>
            <a:r>
              <a:rPr lang="en-US" sz="900">
                <a:solidFill>
                  <a:srgbClr val="888888"/>
                </a:solidFill>
              </a:rPr>
              <a:t>Sherman, J. et al. </a:t>
            </a:r>
            <a:r>
              <a:rPr lang="en-US" sz="900" u="sng">
                <a:solidFill>
                  <a:srgbClr val="888888"/>
                </a:solidFill>
                <a:hlinkClick r:id="rId7">
                  <a:extLst>
                    <a:ext uri="{A12FA001-AC4F-418D-AE19-62706E023703}">
                      <ahyp:hlinkClr val="tx"/>
                    </a:ext>
                  </a:extLst>
                </a:hlinkClick>
              </a:rPr>
              <a:t>House GOP leaders urge lawmakers to avoid specifics in Medicaid fight</a:t>
            </a:r>
            <a:r>
              <a:rPr lang="en-US" sz="900">
                <a:solidFill>
                  <a:srgbClr val="888888"/>
                </a:solidFill>
              </a:rPr>
              <a:t>, Punchbowl News, April 21, 2025.</a:t>
            </a:r>
            <a:endParaRPr sz="900">
              <a:solidFill>
                <a:srgbClr val="888888"/>
              </a:solidFill>
            </a:endParaRPr>
          </a:p>
        </p:txBody>
      </p:sp>
      <p:pic>
        <p:nvPicPr>
          <p:cNvPr id="683" name="Google Shape;683;g34672b07038_2_46"/>
          <p:cNvPicPr preferRelativeResize="0"/>
          <p:nvPr/>
        </p:nvPicPr>
        <p:blipFill rotWithShape="1">
          <a:blip r:embed="rId8">
            <a:alphaModFix/>
          </a:blip>
          <a:srcRect b="0" l="0" r="0" t="0"/>
          <a:stretch/>
        </p:blipFill>
        <p:spPr>
          <a:xfrm>
            <a:off x="4126973" y="511575"/>
            <a:ext cx="5505539" cy="1155788"/>
          </a:xfrm>
          <a:prstGeom prst="rect">
            <a:avLst/>
          </a:prstGeom>
          <a:noFill/>
          <a:ln>
            <a:noFill/>
          </a:ln>
        </p:spPr>
      </p:pic>
      <p:pic>
        <p:nvPicPr>
          <p:cNvPr id="684" name="Google Shape;684;g34672b07038_2_46" title="Screenshot 2025-04-29 at 3.20.17 PM.png"/>
          <p:cNvPicPr preferRelativeResize="0"/>
          <p:nvPr/>
        </p:nvPicPr>
        <p:blipFill>
          <a:blip r:embed="rId9">
            <a:alphaModFix/>
          </a:blip>
          <a:stretch>
            <a:fillRect/>
          </a:stretch>
        </p:blipFill>
        <p:spPr>
          <a:xfrm>
            <a:off x="4126968" y="3552612"/>
            <a:ext cx="6229432" cy="656225"/>
          </a:xfrm>
          <a:prstGeom prst="rect">
            <a:avLst/>
          </a:prstGeom>
          <a:noFill/>
          <a:ln>
            <a:noFill/>
          </a:ln>
        </p:spPr>
      </p:pic>
      <p:pic>
        <p:nvPicPr>
          <p:cNvPr id="685" name="Google Shape;685;g34672b07038_2_46" title="Screenshot 2025-04-29 at 3.20.23 PM.png"/>
          <p:cNvPicPr preferRelativeResize="0"/>
          <p:nvPr/>
        </p:nvPicPr>
        <p:blipFill>
          <a:blip r:embed="rId10">
            <a:alphaModFix/>
          </a:blip>
          <a:stretch>
            <a:fillRect/>
          </a:stretch>
        </p:blipFill>
        <p:spPr>
          <a:xfrm>
            <a:off x="4126975" y="3001575"/>
            <a:ext cx="2916000" cy="518400"/>
          </a:xfrm>
          <a:prstGeom prst="rect">
            <a:avLst/>
          </a:prstGeom>
          <a:noFill/>
          <a:ln>
            <a:noFill/>
          </a:ln>
        </p:spPr>
      </p:pic>
      <p:pic>
        <p:nvPicPr>
          <p:cNvPr id="686" name="Google Shape;686;g34672b07038_2_46" title="Screenshot 2025-04-29 at 3.23.02 PM.png"/>
          <p:cNvPicPr preferRelativeResize="0"/>
          <p:nvPr/>
        </p:nvPicPr>
        <p:blipFill>
          <a:blip r:embed="rId11">
            <a:alphaModFix/>
          </a:blip>
          <a:stretch>
            <a:fillRect/>
          </a:stretch>
        </p:blipFill>
        <p:spPr>
          <a:xfrm>
            <a:off x="7643350" y="4324801"/>
            <a:ext cx="4548650" cy="1602384"/>
          </a:xfrm>
          <a:prstGeom prst="rect">
            <a:avLst/>
          </a:prstGeom>
          <a:noFill/>
          <a:ln>
            <a:noFill/>
          </a:ln>
        </p:spPr>
      </p:pic>
      <p:pic>
        <p:nvPicPr>
          <p:cNvPr id="687" name="Google Shape;687;g34672b07038_2_46" title="Screenshot 2025-04-29 at 3.23.57 PM.png"/>
          <p:cNvPicPr preferRelativeResize="0"/>
          <p:nvPr/>
        </p:nvPicPr>
        <p:blipFill>
          <a:blip r:embed="rId12">
            <a:alphaModFix/>
          </a:blip>
          <a:stretch>
            <a:fillRect/>
          </a:stretch>
        </p:blipFill>
        <p:spPr>
          <a:xfrm>
            <a:off x="10676425" y="3877613"/>
            <a:ext cx="1515570" cy="365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g34672b07038_2_0"/>
          <p:cNvSpPr txBox="1"/>
          <p:nvPr>
            <p:ph idx="12" type="sldNum"/>
          </p:nvPr>
        </p:nvSpPr>
        <p:spPr>
          <a:xfrm>
            <a:off x="10390048" y="6305279"/>
            <a:ext cx="11925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694" name="Google Shape;694;g34672b07038_2_0"/>
          <p:cNvSpPr txBox="1"/>
          <p:nvPr>
            <p:ph idx="1" type="body"/>
          </p:nvPr>
        </p:nvSpPr>
        <p:spPr>
          <a:xfrm>
            <a:off x="470575" y="2166900"/>
            <a:ext cx="5205300" cy="3700500"/>
          </a:xfrm>
          <a:prstGeom prst="rect">
            <a:avLst/>
          </a:prstGeom>
          <a:noFill/>
          <a:ln>
            <a:noFill/>
          </a:ln>
        </p:spPr>
        <p:txBody>
          <a:bodyPr anchorCtr="0" anchor="t" bIns="45700" lIns="91425" spcFirstLastPara="1" rIns="91425" wrap="square" tIns="45700">
            <a:normAutofit fontScale="85000" lnSpcReduction="10000"/>
          </a:bodyPr>
          <a:lstStyle/>
          <a:p>
            <a:pPr indent="-364518" lvl="0" marL="457200" rtl="0" algn="l">
              <a:lnSpc>
                <a:spcPct val="120000"/>
              </a:lnSpc>
              <a:spcBef>
                <a:spcPts val="0"/>
              </a:spcBef>
              <a:spcAft>
                <a:spcPts val="0"/>
              </a:spcAft>
              <a:buClr>
                <a:srgbClr val="17365D"/>
              </a:buClr>
              <a:buSzPct val="100000"/>
              <a:buFont typeface="Arial"/>
              <a:buChar char="•"/>
            </a:pPr>
            <a:r>
              <a:rPr lang="en-US" sz="2517">
                <a:solidFill>
                  <a:srgbClr val="17365D"/>
                </a:solidFill>
                <a:latin typeface="Arial"/>
                <a:ea typeface="Arial"/>
                <a:cs typeface="Arial"/>
                <a:sym typeface="Arial"/>
              </a:rPr>
              <a:t>Some proposals would impose a </a:t>
            </a:r>
            <a:r>
              <a:rPr b="1" lang="en-US" sz="2517">
                <a:solidFill>
                  <a:srgbClr val="17365D"/>
                </a:solidFill>
                <a:latin typeface="Arial"/>
                <a:ea typeface="Arial"/>
                <a:cs typeface="Arial"/>
                <a:sym typeface="Arial"/>
              </a:rPr>
              <a:t>per capita cap </a:t>
            </a:r>
            <a:r>
              <a:rPr lang="en-US" sz="2517">
                <a:solidFill>
                  <a:srgbClr val="17365D"/>
                </a:solidFill>
                <a:latin typeface="Arial"/>
                <a:ea typeface="Arial"/>
                <a:cs typeface="Arial"/>
                <a:sym typeface="Arial"/>
              </a:rPr>
              <a:t>on federal Medicaid funding or use Medicaid </a:t>
            </a:r>
            <a:r>
              <a:rPr b="1" lang="en-US" sz="2517">
                <a:solidFill>
                  <a:srgbClr val="17365D"/>
                </a:solidFill>
                <a:latin typeface="Arial"/>
                <a:ea typeface="Arial"/>
                <a:cs typeface="Arial"/>
                <a:sym typeface="Arial"/>
              </a:rPr>
              <a:t>block grant</a:t>
            </a:r>
            <a:r>
              <a:rPr lang="en-US" sz="2517">
                <a:solidFill>
                  <a:srgbClr val="17365D"/>
                </a:solidFill>
                <a:latin typeface="Arial"/>
                <a:ea typeface="Arial"/>
                <a:cs typeface="Arial"/>
                <a:sym typeface="Arial"/>
              </a:rPr>
              <a:t>.</a:t>
            </a:r>
            <a:endParaRPr sz="2517">
              <a:solidFill>
                <a:srgbClr val="17365D"/>
              </a:solidFill>
              <a:latin typeface="Arial"/>
              <a:ea typeface="Arial"/>
              <a:cs typeface="Arial"/>
              <a:sym typeface="Arial"/>
            </a:endParaRPr>
          </a:p>
          <a:p>
            <a:pPr indent="0" lvl="0" marL="0" rtl="0" algn="l">
              <a:lnSpc>
                <a:spcPct val="120000"/>
              </a:lnSpc>
              <a:spcBef>
                <a:spcPts val="600"/>
              </a:spcBef>
              <a:spcAft>
                <a:spcPts val="0"/>
              </a:spcAft>
              <a:buSzPct val="149571"/>
              <a:buNone/>
            </a:pPr>
            <a:r>
              <a:t/>
            </a:r>
            <a:endParaRPr sz="2517">
              <a:solidFill>
                <a:srgbClr val="17365D"/>
              </a:solidFill>
              <a:latin typeface="Arial"/>
              <a:ea typeface="Arial"/>
              <a:cs typeface="Arial"/>
              <a:sym typeface="Arial"/>
            </a:endParaRPr>
          </a:p>
          <a:p>
            <a:pPr indent="-364518" lvl="0" marL="457200" rtl="0" algn="l">
              <a:lnSpc>
                <a:spcPct val="120000"/>
              </a:lnSpc>
              <a:spcBef>
                <a:spcPts val="600"/>
              </a:spcBef>
              <a:spcAft>
                <a:spcPts val="0"/>
              </a:spcAft>
              <a:buClr>
                <a:srgbClr val="17365D"/>
              </a:buClr>
              <a:buSzPct val="100000"/>
              <a:buFont typeface="Arial"/>
              <a:buChar char="•"/>
            </a:pPr>
            <a:r>
              <a:rPr lang="en-US" sz="2517">
                <a:solidFill>
                  <a:srgbClr val="17365D"/>
                </a:solidFill>
                <a:latin typeface="Arial"/>
                <a:ea typeface="Arial"/>
                <a:cs typeface="Arial"/>
                <a:sym typeface="Arial"/>
              </a:rPr>
              <a:t>Restructures Medicaid financing: </a:t>
            </a:r>
            <a:r>
              <a:rPr b="1" i="1" lang="en-US" sz="2517">
                <a:solidFill>
                  <a:srgbClr val="17365D"/>
                </a:solidFill>
                <a:latin typeface="Arial"/>
                <a:ea typeface="Arial"/>
                <a:cs typeface="Arial"/>
                <a:sym typeface="Arial"/>
              </a:rPr>
              <a:t>States would receive a fixed amount of federal Medicaid funds regardless of actual costs.</a:t>
            </a:r>
            <a:endParaRPr b="1" i="1" sz="2517">
              <a:solidFill>
                <a:srgbClr val="17365D"/>
              </a:solidFill>
              <a:latin typeface="Arial"/>
              <a:ea typeface="Arial"/>
              <a:cs typeface="Arial"/>
              <a:sym typeface="Arial"/>
            </a:endParaRPr>
          </a:p>
          <a:p>
            <a:pPr indent="0" lvl="0" marL="0" rtl="0" algn="l">
              <a:lnSpc>
                <a:spcPct val="120000"/>
              </a:lnSpc>
              <a:spcBef>
                <a:spcPts val="600"/>
              </a:spcBef>
              <a:spcAft>
                <a:spcPts val="600"/>
              </a:spcAft>
              <a:buSzPct val="117647"/>
              <a:buNone/>
            </a:pPr>
            <a:r>
              <a:t/>
            </a:r>
            <a:endParaRPr/>
          </a:p>
        </p:txBody>
      </p:sp>
      <p:sp>
        <p:nvSpPr>
          <p:cNvPr id="695" name="Google Shape;695;g34672b07038_2_0"/>
          <p:cNvSpPr txBox="1"/>
          <p:nvPr>
            <p:ph idx="4294967295" type="body"/>
          </p:nvPr>
        </p:nvSpPr>
        <p:spPr>
          <a:xfrm>
            <a:off x="5937700" y="2014500"/>
            <a:ext cx="5644800" cy="3950400"/>
          </a:xfrm>
          <a:prstGeom prst="rect">
            <a:avLst/>
          </a:prstGeom>
          <a:noFill/>
          <a:ln>
            <a:noFill/>
          </a:ln>
        </p:spPr>
        <p:txBody>
          <a:bodyPr anchorCtr="0" anchor="t" bIns="45700" lIns="91425" spcFirstLastPara="1" rIns="91425" wrap="square" tIns="45700">
            <a:noAutofit/>
          </a:bodyPr>
          <a:lstStyle/>
          <a:p>
            <a:pPr indent="-368300" lvl="0" marL="457200" rtl="0" algn="l">
              <a:lnSpc>
                <a:spcPct val="115000"/>
              </a:lnSpc>
              <a:spcBef>
                <a:spcPts val="0"/>
              </a:spcBef>
              <a:spcAft>
                <a:spcPts val="0"/>
              </a:spcAft>
              <a:buClr>
                <a:srgbClr val="17365D"/>
              </a:buClr>
              <a:buSzPts val="2200"/>
              <a:buChar char="•"/>
            </a:pPr>
            <a:r>
              <a:rPr lang="en-US" sz="2200">
                <a:solidFill>
                  <a:srgbClr val="17365D"/>
                </a:solidFill>
                <a:latin typeface="Arial"/>
                <a:ea typeface="Arial"/>
                <a:cs typeface="Arial"/>
                <a:sym typeface="Arial"/>
              </a:rPr>
              <a:t>Eliminate 90% FMAP matching rate or </a:t>
            </a:r>
            <a:r>
              <a:rPr lang="en-US" sz="2200">
                <a:solidFill>
                  <a:schemeClr val="accent2"/>
                </a:solidFill>
                <a:latin typeface="Arial"/>
                <a:ea typeface="Arial"/>
                <a:cs typeface="Arial"/>
                <a:sym typeface="Arial"/>
              </a:rPr>
              <a:t>federal funding cap</a:t>
            </a:r>
            <a:r>
              <a:rPr lang="en-US" sz="2200">
                <a:solidFill>
                  <a:schemeClr val="dk2"/>
                </a:solidFill>
                <a:latin typeface="Arial"/>
                <a:ea typeface="Arial"/>
                <a:cs typeface="Arial"/>
                <a:sym typeface="Arial"/>
              </a:rPr>
              <a:t> for</a:t>
            </a:r>
            <a:r>
              <a:rPr lang="en-US" sz="2200">
                <a:solidFill>
                  <a:srgbClr val="17365D"/>
                </a:solidFill>
                <a:latin typeface="Arial"/>
                <a:ea typeface="Arial"/>
                <a:cs typeface="Arial"/>
                <a:sym typeface="Arial"/>
              </a:rPr>
              <a:t> ACA Medicaid expansion (adults).</a:t>
            </a:r>
            <a:endParaRPr sz="2200">
              <a:solidFill>
                <a:srgbClr val="17365D"/>
              </a:solidFill>
              <a:latin typeface="Arial"/>
              <a:ea typeface="Arial"/>
              <a:cs typeface="Arial"/>
              <a:sym typeface="Arial"/>
            </a:endParaRPr>
          </a:p>
          <a:p>
            <a:pPr indent="-368300" lvl="0" marL="457200" rtl="0" algn="l">
              <a:lnSpc>
                <a:spcPct val="115000"/>
              </a:lnSpc>
              <a:spcBef>
                <a:spcPts val="0"/>
              </a:spcBef>
              <a:spcAft>
                <a:spcPts val="0"/>
              </a:spcAft>
              <a:buClr>
                <a:srgbClr val="17365D"/>
              </a:buClr>
              <a:buSzPts val="2200"/>
              <a:buFont typeface="Arial"/>
              <a:buChar char="•"/>
            </a:pPr>
            <a:r>
              <a:rPr lang="en-US" sz="2200">
                <a:solidFill>
                  <a:srgbClr val="17365D"/>
                </a:solidFill>
                <a:latin typeface="Arial"/>
                <a:ea typeface="Arial"/>
                <a:cs typeface="Arial"/>
                <a:sym typeface="Arial"/>
              </a:rPr>
              <a:t>Impose </a:t>
            </a:r>
            <a:r>
              <a:rPr lang="en-US" sz="2200">
                <a:solidFill>
                  <a:schemeClr val="accent2"/>
                </a:solidFill>
                <a:latin typeface="Arial"/>
                <a:ea typeface="Arial"/>
                <a:cs typeface="Arial"/>
                <a:sym typeface="Arial"/>
              </a:rPr>
              <a:t>mandatory</a:t>
            </a:r>
            <a:r>
              <a:rPr lang="en-US" sz="2200">
                <a:solidFill>
                  <a:srgbClr val="17365D"/>
                </a:solidFill>
                <a:latin typeface="Arial"/>
                <a:ea typeface="Arial"/>
                <a:cs typeface="Arial"/>
                <a:sym typeface="Arial"/>
              </a:rPr>
              <a:t> </a:t>
            </a:r>
            <a:r>
              <a:rPr lang="en-US" sz="2200">
                <a:solidFill>
                  <a:schemeClr val="accent2"/>
                </a:solidFill>
                <a:latin typeface="Arial"/>
                <a:ea typeface="Arial"/>
                <a:cs typeface="Arial"/>
                <a:sym typeface="Arial"/>
              </a:rPr>
              <a:t>work requirements</a:t>
            </a:r>
            <a:r>
              <a:rPr lang="en-US" sz="2200">
                <a:solidFill>
                  <a:srgbClr val="17365D"/>
                </a:solidFill>
                <a:latin typeface="Arial"/>
                <a:ea typeface="Arial"/>
                <a:cs typeface="Arial"/>
                <a:sym typeface="Arial"/>
              </a:rPr>
              <a:t> on adults.</a:t>
            </a:r>
            <a:endParaRPr sz="2200">
              <a:solidFill>
                <a:srgbClr val="17365D"/>
              </a:solidFill>
              <a:latin typeface="Arial"/>
              <a:ea typeface="Arial"/>
              <a:cs typeface="Arial"/>
              <a:sym typeface="Arial"/>
            </a:endParaRPr>
          </a:p>
          <a:p>
            <a:pPr indent="-368300" lvl="0" marL="457200" rtl="0" algn="l">
              <a:lnSpc>
                <a:spcPct val="115000"/>
              </a:lnSpc>
              <a:spcBef>
                <a:spcPts val="0"/>
              </a:spcBef>
              <a:spcAft>
                <a:spcPts val="0"/>
              </a:spcAft>
              <a:buClr>
                <a:srgbClr val="17365D"/>
              </a:buClr>
              <a:buSzPts val="2200"/>
              <a:buFont typeface="Arial"/>
              <a:buChar char="•"/>
            </a:pPr>
            <a:r>
              <a:rPr lang="en-US" sz="2200">
                <a:solidFill>
                  <a:srgbClr val="17365D"/>
                </a:solidFill>
                <a:latin typeface="Arial"/>
                <a:ea typeface="Arial"/>
                <a:cs typeface="Arial"/>
                <a:sym typeface="Arial"/>
              </a:rPr>
              <a:t>Restrict state use of </a:t>
            </a:r>
            <a:r>
              <a:rPr lang="en-US" sz="2200">
                <a:solidFill>
                  <a:schemeClr val="accent2"/>
                </a:solidFill>
                <a:latin typeface="Arial"/>
                <a:ea typeface="Arial"/>
                <a:cs typeface="Arial"/>
                <a:sym typeface="Arial"/>
              </a:rPr>
              <a:t>provider taxes</a:t>
            </a:r>
            <a:r>
              <a:rPr lang="en-US" sz="2200">
                <a:solidFill>
                  <a:srgbClr val="17365D"/>
                </a:solidFill>
                <a:latin typeface="Arial"/>
                <a:ea typeface="Arial"/>
                <a:cs typeface="Arial"/>
                <a:sym typeface="Arial"/>
              </a:rPr>
              <a:t>.</a:t>
            </a:r>
            <a:endParaRPr sz="2200">
              <a:solidFill>
                <a:srgbClr val="17365D"/>
              </a:solidFill>
              <a:latin typeface="Arial"/>
              <a:ea typeface="Arial"/>
              <a:cs typeface="Arial"/>
              <a:sym typeface="Arial"/>
            </a:endParaRPr>
          </a:p>
          <a:p>
            <a:pPr indent="-368300" lvl="0" marL="457200" rtl="0" algn="l">
              <a:lnSpc>
                <a:spcPct val="115000"/>
              </a:lnSpc>
              <a:spcBef>
                <a:spcPts val="0"/>
              </a:spcBef>
              <a:spcAft>
                <a:spcPts val="0"/>
              </a:spcAft>
              <a:buClr>
                <a:srgbClr val="17365D"/>
              </a:buClr>
              <a:buSzPts val="2200"/>
              <a:buFont typeface="Arial"/>
              <a:buChar char="•"/>
            </a:pPr>
            <a:r>
              <a:rPr lang="en-US" sz="2200">
                <a:solidFill>
                  <a:srgbClr val="17365D"/>
                </a:solidFill>
                <a:latin typeface="Arial"/>
                <a:ea typeface="Arial"/>
                <a:cs typeface="Arial"/>
                <a:sym typeface="Arial"/>
              </a:rPr>
              <a:t>Increase red tape barriers to enrollment, </a:t>
            </a:r>
            <a:r>
              <a:rPr lang="en-US" sz="2200">
                <a:solidFill>
                  <a:schemeClr val="accent2"/>
                </a:solidFill>
                <a:latin typeface="Arial"/>
                <a:ea typeface="Arial"/>
                <a:cs typeface="Arial"/>
                <a:sym typeface="Arial"/>
              </a:rPr>
              <a:t>more frequent </a:t>
            </a:r>
            <a:r>
              <a:rPr lang="en-US" sz="2200">
                <a:solidFill>
                  <a:schemeClr val="accent2"/>
                </a:solidFill>
                <a:latin typeface="Arial"/>
                <a:ea typeface="Arial"/>
                <a:cs typeface="Arial"/>
                <a:sym typeface="Arial"/>
              </a:rPr>
              <a:t>eligibility</a:t>
            </a:r>
            <a:r>
              <a:rPr lang="en-US" sz="2200">
                <a:solidFill>
                  <a:schemeClr val="accent2"/>
                </a:solidFill>
                <a:latin typeface="Arial"/>
                <a:ea typeface="Arial"/>
                <a:cs typeface="Arial"/>
                <a:sym typeface="Arial"/>
              </a:rPr>
              <a:t> checks</a:t>
            </a:r>
            <a:endParaRPr sz="2200">
              <a:solidFill>
                <a:schemeClr val="accent2"/>
              </a:solidFill>
              <a:latin typeface="Arial"/>
              <a:ea typeface="Arial"/>
              <a:cs typeface="Arial"/>
              <a:sym typeface="Arial"/>
            </a:endParaRPr>
          </a:p>
          <a:p>
            <a:pPr indent="-368300" lvl="0" marL="457200" rtl="0" algn="l">
              <a:lnSpc>
                <a:spcPct val="115000"/>
              </a:lnSpc>
              <a:spcBef>
                <a:spcPts val="0"/>
              </a:spcBef>
              <a:spcAft>
                <a:spcPts val="0"/>
              </a:spcAft>
              <a:buClr>
                <a:srgbClr val="17365D"/>
              </a:buClr>
              <a:buSzPts val="2200"/>
              <a:buFont typeface="Arial"/>
              <a:buChar char="•"/>
            </a:pPr>
            <a:r>
              <a:rPr lang="en-US" sz="2200">
                <a:solidFill>
                  <a:srgbClr val="17365D"/>
                </a:solidFill>
                <a:latin typeface="Arial"/>
                <a:ea typeface="Arial"/>
                <a:cs typeface="Arial"/>
                <a:sym typeface="Arial"/>
              </a:rPr>
              <a:t>Restrict coverage of immigrants.</a:t>
            </a:r>
            <a:endParaRPr sz="2200">
              <a:solidFill>
                <a:srgbClr val="17365D"/>
              </a:solidFill>
              <a:latin typeface="Arial"/>
              <a:ea typeface="Arial"/>
              <a:cs typeface="Arial"/>
              <a:sym typeface="Arial"/>
            </a:endParaRPr>
          </a:p>
          <a:p>
            <a:pPr indent="0" lvl="0" marL="0" rtl="0" algn="l">
              <a:lnSpc>
                <a:spcPct val="90000"/>
              </a:lnSpc>
              <a:spcBef>
                <a:spcPts val="640"/>
              </a:spcBef>
              <a:spcAft>
                <a:spcPts val="0"/>
              </a:spcAft>
              <a:buSzPts val="3200"/>
              <a:buNone/>
            </a:pPr>
            <a:r>
              <a:t/>
            </a:r>
            <a:endParaRPr/>
          </a:p>
        </p:txBody>
      </p:sp>
      <p:sp>
        <p:nvSpPr>
          <p:cNvPr id="696" name="Google Shape;696;g34672b07038_2_0"/>
          <p:cNvSpPr txBox="1"/>
          <p:nvPr/>
        </p:nvSpPr>
        <p:spPr>
          <a:xfrm>
            <a:off x="663375" y="1381025"/>
            <a:ext cx="4654500" cy="52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C9961E"/>
                </a:solidFill>
                <a:latin typeface="Helvetica Neue"/>
                <a:ea typeface="Helvetica Neue"/>
                <a:cs typeface="Helvetica Neue"/>
                <a:sym typeface="Helvetica Neue"/>
              </a:rPr>
              <a:t>Limits on federal funds</a:t>
            </a:r>
            <a:endParaRPr b="1" i="0" sz="3000" u="none" cap="none" strike="noStrike">
              <a:solidFill>
                <a:srgbClr val="C9961E"/>
              </a:solidFill>
              <a:latin typeface="Helvetica Neue"/>
              <a:ea typeface="Helvetica Neue"/>
              <a:cs typeface="Helvetica Neue"/>
              <a:sym typeface="Helvetica Neue"/>
            </a:endParaRPr>
          </a:p>
        </p:txBody>
      </p:sp>
      <p:sp>
        <p:nvSpPr>
          <p:cNvPr id="697" name="Google Shape;697;g34672b07038_2_0"/>
          <p:cNvSpPr txBox="1"/>
          <p:nvPr/>
        </p:nvSpPr>
        <p:spPr>
          <a:xfrm>
            <a:off x="6393075" y="1381025"/>
            <a:ext cx="4654500" cy="52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C9961E"/>
                </a:solidFill>
                <a:latin typeface="Helvetica Neue"/>
                <a:ea typeface="Helvetica Neue"/>
                <a:cs typeface="Helvetica Neue"/>
                <a:sym typeface="Helvetica Neue"/>
              </a:rPr>
              <a:t>Other </a:t>
            </a:r>
            <a:r>
              <a:rPr b="1" lang="en-US" sz="3000">
                <a:solidFill>
                  <a:srgbClr val="C9961E"/>
                </a:solidFill>
                <a:latin typeface="Helvetica Neue"/>
                <a:ea typeface="Helvetica Neue"/>
                <a:cs typeface="Helvetica Neue"/>
                <a:sym typeface="Helvetica Neue"/>
              </a:rPr>
              <a:t>Cuts</a:t>
            </a:r>
            <a:endParaRPr b="1" i="0" sz="3000" u="none" cap="none" strike="noStrike">
              <a:solidFill>
                <a:srgbClr val="C9961E"/>
              </a:solidFill>
              <a:latin typeface="Helvetica Neue"/>
              <a:ea typeface="Helvetica Neue"/>
              <a:cs typeface="Helvetica Neue"/>
              <a:sym typeface="Helvetica Neue"/>
            </a:endParaRPr>
          </a:p>
        </p:txBody>
      </p:sp>
      <p:sp>
        <p:nvSpPr>
          <p:cNvPr id="698" name="Google Shape;698;g34672b07038_2_0"/>
          <p:cNvSpPr txBox="1"/>
          <p:nvPr>
            <p:ph type="title"/>
          </p:nvPr>
        </p:nvSpPr>
        <p:spPr>
          <a:xfrm>
            <a:off x="609600" y="381000"/>
            <a:ext cx="10972800" cy="10365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Proposals for Medicaid Policy Change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g351f02281e0_0_46"/>
          <p:cNvSpPr txBox="1"/>
          <p:nvPr>
            <p:ph type="title"/>
          </p:nvPr>
        </p:nvSpPr>
        <p:spPr>
          <a:xfrm>
            <a:off x="609600" y="457200"/>
            <a:ext cx="10972800" cy="960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Clr>
                <a:srgbClr val="014868"/>
              </a:buClr>
              <a:buSzPts val="4400"/>
              <a:buFont typeface="Calibri"/>
              <a:buNone/>
            </a:pPr>
            <a:r>
              <a:rPr lang="en-US" sz="4400">
                <a:solidFill>
                  <a:srgbClr val="014868"/>
                </a:solidFill>
              </a:rPr>
              <a:t>Impact of Financing Changes</a:t>
            </a:r>
            <a:endParaRPr/>
          </a:p>
        </p:txBody>
      </p:sp>
      <p:sp>
        <p:nvSpPr>
          <p:cNvPr id="705" name="Google Shape;705;g351f02281e0_0_46"/>
          <p:cNvSpPr txBox="1"/>
          <p:nvPr>
            <p:ph idx="12" type="sldNum"/>
          </p:nvPr>
        </p:nvSpPr>
        <p:spPr>
          <a:xfrm>
            <a:off x="10390048" y="6305279"/>
            <a:ext cx="1192500" cy="3651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sp>
        <p:nvSpPr>
          <p:cNvPr id="706" name="Google Shape;706;g351f02281e0_0_46"/>
          <p:cNvSpPr txBox="1"/>
          <p:nvPr/>
        </p:nvSpPr>
        <p:spPr>
          <a:xfrm>
            <a:off x="6411075" y="1588550"/>
            <a:ext cx="5063700" cy="3837900"/>
          </a:xfrm>
          <a:prstGeom prst="rect">
            <a:avLst/>
          </a:prstGeom>
          <a:noFill/>
          <a:ln>
            <a:noFill/>
          </a:ln>
        </p:spPr>
        <p:txBody>
          <a:bodyPr anchorCtr="0" anchor="t" bIns="91425" lIns="91425" spcFirstLastPara="1" rIns="91425" wrap="square" tIns="91425">
            <a:spAutoFit/>
          </a:bodyPr>
          <a:lstStyle/>
          <a:p>
            <a:pPr indent="-342900" lvl="0" marL="342900" rtl="0" algn="l">
              <a:spcBef>
                <a:spcPts val="0"/>
              </a:spcBef>
              <a:spcAft>
                <a:spcPts val="0"/>
              </a:spcAft>
              <a:buClr>
                <a:srgbClr val="014868"/>
              </a:buClr>
              <a:buSzPts val="3200"/>
              <a:buChar char="•"/>
            </a:pPr>
            <a:r>
              <a:rPr lang="en-US" sz="3200">
                <a:solidFill>
                  <a:srgbClr val="014868"/>
                </a:solidFill>
                <a:latin typeface="Calibri"/>
                <a:ea typeface="Calibri"/>
                <a:cs typeface="Calibri"/>
                <a:sym typeface="Calibri"/>
              </a:rPr>
              <a:t>Huge cost shift to states due to loss of federal dollars.</a:t>
            </a:r>
            <a:endParaRPr sz="3200">
              <a:solidFill>
                <a:srgbClr val="014868"/>
              </a:solidFill>
              <a:latin typeface="Calibri"/>
              <a:ea typeface="Calibri"/>
              <a:cs typeface="Calibri"/>
              <a:sym typeface="Calibri"/>
            </a:endParaRPr>
          </a:p>
          <a:p>
            <a:pPr indent="-342900" lvl="0" marL="342900" rtl="0" algn="l">
              <a:spcBef>
                <a:spcPts val="800"/>
              </a:spcBef>
              <a:spcAft>
                <a:spcPts val="0"/>
              </a:spcAft>
              <a:buClr>
                <a:srgbClr val="014868"/>
              </a:buClr>
              <a:buSzPts val="3200"/>
              <a:buChar char="•"/>
            </a:pPr>
            <a:r>
              <a:rPr lang="en-US" sz="3200">
                <a:solidFill>
                  <a:srgbClr val="014868"/>
                </a:solidFill>
                <a:latin typeface="Calibri"/>
                <a:ea typeface="Calibri"/>
                <a:cs typeface="Calibri"/>
                <a:sym typeface="Calibri"/>
              </a:rPr>
              <a:t>Loss of health insurance for possibly millions of people.</a:t>
            </a:r>
            <a:endParaRPr sz="2500">
              <a:solidFill>
                <a:srgbClr val="014868"/>
              </a:solidFill>
              <a:latin typeface="Calibri"/>
              <a:ea typeface="Calibri"/>
              <a:cs typeface="Calibri"/>
              <a:sym typeface="Calibri"/>
            </a:endParaRPr>
          </a:p>
          <a:p>
            <a:pPr indent="-342900" lvl="0" marL="342900" rtl="0" algn="l">
              <a:spcBef>
                <a:spcPts val="800"/>
              </a:spcBef>
              <a:spcAft>
                <a:spcPts val="0"/>
              </a:spcAft>
              <a:buClr>
                <a:srgbClr val="014868"/>
              </a:buClr>
              <a:buSzPts val="3200"/>
              <a:buChar char="•"/>
            </a:pPr>
            <a:r>
              <a:rPr lang="en-US" sz="3200">
                <a:solidFill>
                  <a:srgbClr val="014868"/>
                </a:solidFill>
                <a:latin typeface="Calibri"/>
                <a:ea typeface="Calibri"/>
                <a:cs typeface="Calibri"/>
                <a:sym typeface="Calibri"/>
              </a:rPr>
              <a:t>State decisions about how to make up funding gaps.</a:t>
            </a:r>
            <a:endParaRPr/>
          </a:p>
        </p:txBody>
      </p:sp>
      <p:pic>
        <p:nvPicPr>
          <p:cNvPr descr="A hand holding scissors to cut a piece of paper&#10;&#10;AI-generated content may be incorrect." id="707" name="Google Shape;707;g351f02281e0_0_46"/>
          <p:cNvPicPr preferRelativeResize="0"/>
          <p:nvPr/>
        </p:nvPicPr>
        <p:blipFill rotWithShape="1">
          <a:blip r:embed="rId3">
            <a:alphaModFix/>
          </a:blip>
          <a:srcRect b="0" l="0" r="0" t="0"/>
          <a:stretch/>
        </p:blipFill>
        <p:spPr>
          <a:xfrm rot="-780008">
            <a:off x="1188015" y="1955869"/>
            <a:ext cx="4861046" cy="2946255"/>
          </a:xfrm>
          <a:prstGeom prst="rect">
            <a:avLst/>
          </a:prstGeom>
          <a:noFill/>
          <a:ln>
            <a:noFill/>
          </a:ln>
        </p:spPr>
      </p:pic>
      <p:pic>
        <p:nvPicPr>
          <p:cNvPr id="708" name="Google Shape;708;g351f02281e0_0_46" title="Image (1).jpeg"/>
          <p:cNvPicPr preferRelativeResize="0"/>
          <p:nvPr/>
        </p:nvPicPr>
        <p:blipFill>
          <a:blip r:embed="rId4">
            <a:alphaModFix/>
          </a:blip>
          <a:stretch>
            <a:fillRect/>
          </a:stretch>
        </p:blipFill>
        <p:spPr>
          <a:xfrm>
            <a:off x="195072" y="6128825"/>
            <a:ext cx="2361750" cy="71801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g350b6c70ef2_0_2"/>
          <p:cNvSpPr txBox="1"/>
          <p:nvPr>
            <p:ph type="title"/>
          </p:nvPr>
        </p:nvSpPr>
        <p:spPr>
          <a:xfrm>
            <a:off x="609600" y="457200"/>
            <a:ext cx="10972800" cy="9603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Clr>
                <a:srgbClr val="014868"/>
              </a:buClr>
              <a:buSzPct val="100000"/>
              <a:buFont typeface="Calibri"/>
              <a:buNone/>
            </a:pPr>
            <a:r>
              <a:rPr lang="en-US" sz="4400">
                <a:solidFill>
                  <a:srgbClr val="014868"/>
                </a:solidFill>
              </a:rPr>
              <a:t>Impact of Eligibility Changes, Work Requirements</a:t>
            </a:r>
            <a:endParaRPr/>
          </a:p>
        </p:txBody>
      </p:sp>
      <p:sp>
        <p:nvSpPr>
          <p:cNvPr id="715" name="Google Shape;715;g350b6c70ef2_0_2"/>
          <p:cNvSpPr txBox="1"/>
          <p:nvPr>
            <p:ph idx="12" type="sldNum"/>
          </p:nvPr>
        </p:nvSpPr>
        <p:spPr>
          <a:xfrm>
            <a:off x="10390048" y="6305279"/>
            <a:ext cx="1192500" cy="3651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pic>
        <p:nvPicPr>
          <p:cNvPr descr="A red arrow pointing down to a card with a red arrow&#10;&#10;AI-generated content may be incorrect." id="716" name="Google Shape;716;g350b6c70ef2_0_2"/>
          <p:cNvPicPr preferRelativeResize="0"/>
          <p:nvPr/>
        </p:nvPicPr>
        <p:blipFill rotWithShape="1">
          <a:blip r:embed="rId3">
            <a:alphaModFix/>
          </a:blip>
          <a:srcRect b="0" l="0" r="0" t="0"/>
          <a:stretch/>
        </p:blipFill>
        <p:spPr>
          <a:xfrm>
            <a:off x="952491" y="1660885"/>
            <a:ext cx="2247303" cy="1993958"/>
          </a:xfrm>
          <a:prstGeom prst="rect">
            <a:avLst/>
          </a:prstGeom>
          <a:noFill/>
          <a:ln>
            <a:noFill/>
          </a:ln>
        </p:spPr>
      </p:pic>
      <p:pic>
        <p:nvPicPr>
          <p:cNvPr descr="A red ball with a red tape around it&#10;&#10;AI-generated content may be incorrect." id="717" name="Google Shape;717;g350b6c70ef2_0_2"/>
          <p:cNvPicPr preferRelativeResize="0"/>
          <p:nvPr/>
        </p:nvPicPr>
        <p:blipFill rotWithShape="1">
          <a:blip r:embed="rId4">
            <a:alphaModFix/>
          </a:blip>
          <a:srcRect b="0" l="0" r="0" t="0"/>
          <a:stretch/>
        </p:blipFill>
        <p:spPr>
          <a:xfrm>
            <a:off x="4716956" y="1564749"/>
            <a:ext cx="2517360" cy="2114806"/>
          </a:xfrm>
          <a:prstGeom prst="rect">
            <a:avLst/>
          </a:prstGeom>
          <a:noFill/>
          <a:ln>
            <a:noFill/>
          </a:ln>
        </p:spPr>
      </p:pic>
      <p:pic>
        <p:nvPicPr>
          <p:cNvPr descr="A red and white ambulance&#10;&#10;AI-generated content may be incorrect." id="718" name="Google Shape;718;g350b6c70ef2_0_2"/>
          <p:cNvPicPr preferRelativeResize="0"/>
          <p:nvPr/>
        </p:nvPicPr>
        <p:blipFill rotWithShape="1">
          <a:blip r:embed="rId5">
            <a:alphaModFix/>
          </a:blip>
          <a:srcRect b="0" l="0" r="0" t="0"/>
          <a:stretch/>
        </p:blipFill>
        <p:spPr>
          <a:xfrm>
            <a:off x="8355825" y="1618888"/>
            <a:ext cx="3050375" cy="2006524"/>
          </a:xfrm>
          <a:prstGeom prst="rect">
            <a:avLst/>
          </a:prstGeom>
          <a:noFill/>
          <a:ln>
            <a:noFill/>
          </a:ln>
        </p:spPr>
      </p:pic>
      <p:pic>
        <p:nvPicPr>
          <p:cNvPr descr="A red x on a white background&#10;&#10;AI-generated content may be incorrect." id="719" name="Google Shape;719;g350b6c70ef2_0_2"/>
          <p:cNvPicPr preferRelativeResize="0"/>
          <p:nvPr/>
        </p:nvPicPr>
        <p:blipFill rotWithShape="1">
          <a:blip r:embed="rId6">
            <a:alphaModFix/>
          </a:blip>
          <a:srcRect b="0" l="0" r="0" t="0"/>
          <a:stretch/>
        </p:blipFill>
        <p:spPr>
          <a:xfrm>
            <a:off x="6667525" y="3826812"/>
            <a:ext cx="2361739" cy="2006751"/>
          </a:xfrm>
          <a:prstGeom prst="rect">
            <a:avLst/>
          </a:prstGeom>
          <a:noFill/>
          <a:ln>
            <a:noFill/>
          </a:ln>
        </p:spPr>
      </p:pic>
      <p:pic>
        <p:nvPicPr>
          <p:cNvPr descr="A clipboard with a check mark and a check box&#10;&#10;AI-generated content may be incorrect." id="720" name="Google Shape;720;g350b6c70ef2_0_2"/>
          <p:cNvPicPr preferRelativeResize="0"/>
          <p:nvPr/>
        </p:nvPicPr>
        <p:blipFill rotWithShape="1">
          <a:blip r:embed="rId7">
            <a:alphaModFix/>
          </a:blip>
          <a:srcRect b="0" l="0" r="0" t="0"/>
          <a:stretch/>
        </p:blipFill>
        <p:spPr>
          <a:xfrm>
            <a:off x="2187483" y="3898213"/>
            <a:ext cx="2608253" cy="2001328"/>
          </a:xfrm>
          <a:prstGeom prst="rect">
            <a:avLst/>
          </a:prstGeom>
          <a:noFill/>
          <a:ln>
            <a:noFill/>
          </a:ln>
        </p:spPr>
      </p:pic>
      <p:sp>
        <p:nvSpPr>
          <p:cNvPr id="721" name="Google Shape;721;g350b6c70ef2_0_2"/>
          <p:cNvSpPr txBox="1"/>
          <p:nvPr/>
        </p:nvSpPr>
        <p:spPr>
          <a:xfrm>
            <a:off x="2863750" y="6034975"/>
            <a:ext cx="8786700" cy="96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US" sz="900">
                <a:solidFill>
                  <a:srgbClr val="B7B7B7"/>
                </a:solidFill>
                <a:latin typeface="Helvetica Neue"/>
                <a:ea typeface="Helvetica Neue"/>
                <a:cs typeface="Helvetica Neue"/>
                <a:sym typeface="Helvetica Neue"/>
              </a:rPr>
              <a:t>[1]Benjamin D. Sommers, M.D., Ph.D., Anna L. Goldman, M.D., M.P.A., M.P.H., Robert J. Blendon, Sc.D., et. al., “</a:t>
            </a:r>
            <a:r>
              <a:rPr lang="en-US" sz="900" u="sng">
                <a:solidFill>
                  <a:srgbClr val="B7B7B7"/>
                </a:solidFill>
                <a:latin typeface="Helvetica Neue"/>
                <a:ea typeface="Helvetica Neue"/>
                <a:cs typeface="Helvetica Neue"/>
                <a:sym typeface="Helvetica Neue"/>
                <a:hlinkClick r:id="rId8">
                  <a:extLst>
                    <a:ext uri="{A12FA001-AC4F-418D-AE19-62706E023703}">
                      <ahyp:hlinkClr val="tx"/>
                    </a:ext>
                  </a:extLst>
                </a:hlinkClick>
              </a:rPr>
              <a:t>Medicaid Work Requirements — Results from the First Year in Arkansas</a:t>
            </a:r>
            <a:r>
              <a:rPr lang="en-US" sz="900">
                <a:solidFill>
                  <a:srgbClr val="B7B7B7"/>
                </a:solidFill>
                <a:latin typeface="Helvetica Neue"/>
                <a:ea typeface="Helvetica Neue"/>
                <a:cs typeface="Helvetica Neue"/>
                <a:sym typeface="Helvetica Neue"/>
              </a:rPr>
              <a:t>,” New England Journal of Medicine, 381:1073-1082, June 19, 2019. [2] Andrew Bindman, Amitabha Chattopadhyay, and G. M. Auerback. “</a:t>
            </a:r>
            <a:r>
              <a:rPr lang="en-US" sz="900" u="sng">
                <a:solidFill>
                  <a:srgbClr val="B7B7B7"/>
                </a:solidFill>
                <a:latin typeface="Helvetica Neue"/>
                <a:ea typeface="Helvetica Neue"/>
                <a:cs typeface="Helvetica Neue"/>
                <a:sym typeface="Helvetica Neue"/>
                <a:hlinkClick r:id="rId9">
                  <a:extLst>
                    <a:ext uri="{A12FA001-AC4F-418D-AE19-62706E023703}">
                      <ahyp:hlinkClr val="tx"/>
                    </a:ext>
                  </a:extLst>
                </a:hlinkClick>
              </a:rPr>
              <a:t>Interruptions in Medicaid coverage and risk for hospitalization for ambulatory care-sensitive conditions,</a:t>
            </a:r>
            <a:r>
              <a:rPr lang="en-US" sz="900">
                <a:solidFill>
                  <a:srgbClr val="B7B7B7"/>
                </a:solidFill>
                <a:latin typeface="Helvetica Neue"/>
                <a:ea typeface="Helvetica Neue"/>
                <a:cs typeface="Helvetica Neue"/>
                <a:sym typeface="Helvetica Neue"/>
              </a:rPr>
              <a:t>” Annals of Internal Medicine, 2008. [3]Ohio Association of Foodbanks, </a:t>
            </a:r>
            <a:r>
              <a:rPr lang="en-US" sz="900" u="sng">
                <a:solidFill>
                  <a:srgbClr val="B7B7B7"/>
                </a:solidFill>
                <a:latin typeface="Helvetica Neue"/>
                <a:ea typeface="Helvetica Neue"/>
                <a:cs typeface="Helvetica Neue"/>
                <a:sym typeface="Helvetica Neue"/>
                <a:hlinkClick r:id="rId10">
                  <a:extLst>
                    <a:ext uri="{A12FA001-AC4F-418D-AE19-62706E023703}">
                      <ahyp:hlinkClr val="tx"/>
                    </a:ext>
                  </a:extLst>
                </a:hlinkClick>
              </a:rPr>
              <a:t>Comprehensive Report:</a:t>
            </a:r>
            <a:r>
              <a:rPr lang="en-US" sz="900">
                <a:solidFill>
                  <a:srgbClr val="B7B7B7"/>
                </a:solidFill>
                <a:latin typeface="Helvetica Neue"/>
                <a:ea typeface="Helvetica Neue"/>
                <a:cs typeface="Helvetica Neue"/>
                <a:sym typeface="Helvetica Neue"/>
              </a:rPr>
              <a:t> Able-Bodied Adults Without Dependents, 2015, [4] MaryBeth Musumeci “</a:t>
            </a:r>
            <a:r>
              <a:rPr lang="en-US" sz="900" u="sng">
                <a:solidFill>
                  <a:srgbClr val="B7B7B7"/>
                </a:solidFill>
                <a:latin typeface="Helvetica Neue"/>
                <a:ea typeface="Helvetica Neue"/>
                <a:cs typeface="Helvetica Neue"/>
                <a:sym typeface="Helvetica Neue"/>
                <a:hlinkClick r:id="rId11">
                  <a:extLst>
                    <a:ext uri="{A12FA001-AC4F-418D-AE19-62706E023703}">
                      <ahyp:hlinkClr val="tx"/>
                    </a:ext>
                  </a:extLst>
                </a:hlinkClick>
              </a:rPr>
              <a:t>Disability and Technical Issues Were Key Barriers to Meeting Arkansas’ Medicaid Work and Reporting Requirements in 2018</a:t>
            </a:r>
            <a:r>
              <a:rPr lang="en-US" sz="900">
                <a:solidFill>
                  <a:srgbClr val="B7B7B7"/>
                </a:solidFill>
                <a:latin typeface="Helvetica Neue"/>
                <a:ea typeface="Helvetica Neue"/>
                <a:cs typeface="Helvetica Neue"/>
                <a:sym typeface="Helvetica Neue"/>
              </a:rPr>
              <a:t>” Kaiser Family Foundation, June 2019. </a:t>
            </a:r>
            <a:endParaRPr b="0" i="0" sz="900" u="none" cap="none" strike="noStrike">
              <a:solidFill>
                <a:srgbClr val="B7B7B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722" name="Google Shape;722;g350b6c70ef2_0_2" title="Image (1).jpeg"/>
          <p:cNvPicPr preferRelativeResize="0"/>
          <p:nvPr/>
        </p:nvPicPr>
        <p:blipFill>
          <a:blip r:embed="rId12">
            <a:alphaModFix/>
          </a:blip>
          <a:stretch>
            <a:fillRect/>
          </a:stretch>
        </p:blipFill>
        <p:spPr>
          <a:xfrm>
            <a:off x="169475" y="6128825"/>
            <a:ext cx="2361750" cy="71801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pic>
        <p:nvPicPr>
          <p:cNvPr id="728" name="Google Shape;728;g343b8b504d4_0_834" title="AdobeStock_131681880.jpeg"/>
          <p:cNvPicPr preferRelativeResize="0"/>
          <p:nvPr/>
        </p:nvPicPr>
        <p:blipFill rotWithShape="1">
          <a:blip r:embed="rId3">
            <a:alphaModFix amt="30000"/>
          </a:blip>
          <a:srcRect b="0" l="0" r="0" t="0"/>
          <a:stretch/>
        </p:blipFill>
        <p:spPr>
          <a:xfrm>
            <a:off x="-342200" y="-273550"/>
            <a:ext cx="12807726" cy="8548900"/>
          </a:xfrm>
          <a:prstGeom prst="rect">
            <a:avLst/>
          </a:prstGeom>
          <a:noFill/>
          <a:ln>
            <a:noFill/>
          </a:ln>
        </p:spPr>
      </p:pic>
      <p:sp>
        <p:nvSpPr>
          <p:cNvPr id="729" name="Google Shape;729;g343b8b504d4_0_834"/>
          <p:cNvSpPr txBox="1"/>
          <p:nvPr>
            <p:ph idx="12" type="sldNum"/>
          </p:nvPr>
        </p:nvSpPr>
        <p:spPr>
          <a:xfrm>
            <a:off x="8737600" y="6309360"/>
            <a:ext cx="28449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730" name="Google Shape;730;g343b8b504d4_0_834"/>
          <p:cNvSpPr txBox="1"/>
          <p:nvPr>
            <p:ph type="title"/>
          </p:nvPr>
        </p:nvSpPr>
        <p:spPr>
          <a:xfrm>
            <a:off x="6786375" y="2408425"/>
            <a:ext cx="4663800" cy="2033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Helvetica Neue Light"/>
              <a:buNone/>
            </a:pPr>
            <a:r>
              <a:rPr b="1" lang="en-US" sz="4800">
                <a:solidFill>
                  <a:srgbClr val="17355D"/>
                </a:solidFill>
              </a:rPr>
              <a:t>Reactions and Reflections</a:t>
            </a:r>
            <a:endParaRPr sz="4800">
              <a:solidFill>
                <a:srgbClr val="17355D"/>
              </a:solidFill>
            </a:endParaRPr>
          </a:p>
        </p:txBody>
      </p:sp>
      <p:sp>
        <p:nvSpPr>
          <p:cNvPr id="731" name="Google Shape;731;g343b8b504d4_0_834"/>
          <p:cNvSpPr/>
          <p:nvPr/>
        </p:nvSpPr>
        <p:spPr>
          <a:xfrm>
            <a:off x="-56950" y="0"/>
            <a:ext cx="12192000" cy="365100"/>
          </a:xfrm>
          <a:prstGeom prst="rect">
            <a:avLst/>
          </a:prstGeom>
          <a:solidFill>
            <a:srgbClr val="17365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g352df199654_0_520"/>
          <p:cNvSpPr txBox="1"/>
          <p:nvPr>
            <p:ph idx="1" type="body"/>
          </p:nvPr>
        </p:nvSpPr>
        <p:spPr>
          <a:xfrm>
            <a:off x="608967" y="616641"/>
            <a:ext cx="10317300" cy="1352400"/>
          </a:xfrm>
          <a:prstGeom prst="rect">
            <a:avLst/>
          </a:prstGeom>
          <a:noFill/>
          <a:ln>
            <a:noFill/>
          </a:ln>
        </p:spPr>
        <p:txBody>
          <a:bodyPr anchorCtr="0" anchor="t" bIns="30475" lIns="60950" spcFirstLastPara="1" rIns="60950" wrap="square" tIns="30475">
            <a:normAutofit/>
          </a:bodyPr>
          <a:lstStyle/>
          <a:p>
            <a:pPr indent="0" lvl="0" marL="0" rtl="0" algn="l">
              <a:spcBef>
                <a:spcPts val="0"/>
              </a:spcBef>
              <a:spcAft>
                <a:spcPts val="0"/>
              </a:spcAft>
              <a:buClr>
                <a:schemeClr val="lt2"/>
              </a:buClr>
              <a:buSzPts val="3600"/>
              <a:buNone/>
            </a:pPr>
            <a:r>
              <a:rPr lang="en-US" sz="3600">
                <a:latin typeface="Arial"/>
                <a:ea typeface="Arial"/>
                <a:cs typeface="Arial"/>
                <a:sym typeface="Arial"/>
              </a:rPr>
              <a:t>ECE Workforce Survey 2025</a:t>
            </a:r>
            <a:endParaRPr/>
          </a:p>
        </p:txBody>
      </p:sp>
      <p:sp>
        <p:nvSpPr>
          <p:cNvPr id="738" name="Google Shape;738;g352df199654_0_520"/>
          <p:cNvSpPr txBox="1"/>
          <p:nvPr>
            <p:ph idx="2" type="body"/>
          </p:nvPr>
        </p:nvSpPr>
        <p:spPr>
          <a:xfrm>
            <a:off x="605433" y="1646413"/>
            <a:ext cx="9921600" cy="4947300"/>
          </a:xfrm>
          <a:prstGeom prst="rect">
            <a:avLst/>
          </a:prstGeom>
          <a:noFill/>
          <a:ln>
            <a:noFill/>
          </a:ln>
        </p:spPr>
        <p:txBody>
          <a:bodyPr anchorCtr="0" anchor="t" bIns="30475" lIns="60950" spcFirstLastPara="1" rIns="60950" wrap="square" tIns="30475">
            <a:normAutofit/>
          </a:bodyPr>
          <a:lstStyle/>
          <a:p>
            <a:pPr indent="-304815" lvl="1" marL="800140" rtl="0" algn="l">
              <a:spcBef>
                <a:spcPts val="0"/>
              </a:spcBef>
              <a:spcAft>
                <a:spcPts val="0"/>
              </a:spcAft>
              <a:buClr>
                <a:schemeClr val="lt2"/>
              </a:buClr>
              <a:buSzPts val="1800"/>
              <a:buFont typeface="Arial"/>
              <a:buChar char="•"/>
            </a:pPr>
            <a:r>
              <a:rPr lang="en-US">
                <a:solidFill>
                  <a:schemeClr val="lt2"/>
                </a:solidFill>
              </a:rPr>
              <a:t>Administered in January 2025</a:t>
            </a:r>
            <a:endParaRPr/>
          </a:p>
          <a:p>
            <a:pPr indent="-304815" lvl="1" marL="800140" rtl="0" algn="l">
              <a:spcBef>
                <a:spcPts val="360"/>
              </a:spcBef>
              <a:spcAft>
                <a:spcPts val="0"/>
              </a:spcAft>
              <a:buClr>
                <a:schemeClr val="lt2"/>
              </a:buClr>
              <a:buSzPts val="1800"/>
              <a:buFont typeface="Arial"/>
              <a:buChar char="•"/>
            </a:pPr>
            <a:r>
              <a:rPr lang="en-US">
                <a:solidFill>
                  <a:schemeClr val="lt2"/>
                </a:solidFill>
                <a:latin typeface="Arial"/>
                <a:ea typeface="Arial"/>
                <a:cs typeface="Arial"/>
                <a:sym typeface="Arial"/>
              </a:rPr>
              <a:t>Responses from 10,000+ early childhood educators</a:t>
            </a:r>
            <a:endParaRPr/>
          </a:p>
          <a:p>
            <a:pPr indent="-304815" lvl="1" marL="800140" rtl="0" algn="l">
              <a:spcBef>
                <a:spcPts val="360"/>
              </a:spcBef>
              <a:spcAft>
                <a:spcPts val="0"/>
              </a:spcAft>
              <a:buClr>
                <a:schemeClr val="lt2"/>
              </a:buClr>
              <a:buSzPts val="1800"/>
              <a:buFont typeface="Arial"/>
              <a:buChar char="•"/>
            </a:pPr>
            <a:r>
              <a:rPr lang="en-US">
                <a:solidFill>
                  <a:schemeClr val="lt2"/>
                </a:solidFill>
              </a:rPr>
              <a:t>Representing every state and program setting, large and small</a:t>
            </a:r>
            <a:endParaRPr/>
          </a:p>
          <a:p>
            <a:pPr indent="-304815" lvl="1" marL="800140" rtl="0" algn="l">
              <a:spcBef>
                <a:spcPts val="360"/>
              </a:spcBef>
              <a:spcAft>
                <a:spcPts val="0"/>
              </a:spcAft>
              <a:buClr>
                <a:schemeClr val="lt2"/>
              </a:buClr>
              <a:buSzPts val="1800"/>
              <a:buFont typeface="Arial"/>
              <a:buChar char="•"/>
            </a:pPr>
            <a:r>
              <a:rPr lang="en-US">
                <a:solidFill>
                  <a:schemeClr val="lt2"/>
                </a:solidFill>
              </a:rPr>
              <a:t>State by state data briefs</a:t>
            </a:r>
            <a:endParaRPr/>
          </a:p>
          <a:p>
            <a:pPr indent="-186260" lvl="1" marL="800140" rtl="0" algn="l">
              <a:spcBef>
                <a:spcPts val="373"/>
              </a:spcBef>
              <a:spcAft>
                <a:spcPts val="0"/>
              </a:spcAft>
              <a:buClr>
                <a:schemeClr val="dk1"/>
              </a:buClr>
              <a:buSzPts val="1867"/>
              <a:buFont typeface="Arial"/>
              <a:buNone/>
            </a:pPr>
            <a:r>
              <a:t/>
            </a:r>
            <a:endParaRPr b="1">
              <a:solidFill>
                <a:schemeClr val="lt2"/>
              </a:solidFill>
            </a:endParaRPr>
          </a:p>
        </p:txBody>
      </p:sp>
      <p:pic>
        <p:nvPicPr>
          <p:cNvPr descr="A close-up of a page&#10;&#10;AI-generated content may be incorrect." id="739" name="Google Shape;739;g352df199654_0_520"/>
          <p:cNvPicPr preferRelativeResize="0"/>
          <p:nvPr/>
        </p:nvPicPr>
        <p:blipFill rotWithShape="1">
          <a:blip r:embed="rId3">
            <a:alphaModFix/>
          </a:blip>
          <a:srcRect b="0" l="0" r="0" t="0"/>
          <a:stretch/>
        </p:blipFill>
        <p:spPr>
          <a:xfrm>
            <a:off x="8156575" y="15240"/>
            <a:ext cx="4006850" cy="521208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g352df199654_0_1031"/>
          <p:cNvSpPr txBox="1"/>
          <p:nvPr>
            <p:ph idx="1" type="body"/>
          </p:nvPr>
        </p:nvSpPr>
        <p:spPr>
          <a:xfrm>
            <a:off x="608967" y="616641"/>
            <a:ext cx="10317300" cy="1352400"/>
          </a:xfrm>
          <a:prstGeom prst="rect">
            <a:avLst/>
          </a:prstGeom>
          <a:noFill/>
          <a:ln>
            <a:noFill/>
          </a:ln>
        </p:spPr>
        <p:txBody>
          <a:bodyPr anchorCtr="0" anchor="t" bIns="30475" lIns="60950" spcFirstLastPara="1" rIns="60950" wrap="square" tIns="30475">
            <a:normAutofit/>
          </a:bodyPr>
          <a:lstStyle/>
          <a:p>
            <a:pPr indent="0" lvl="0" marL="0" rtl="0" algn="l">
              <a:spcBef>
                <a:spcPts val="0"/>
              </a:spcBef>
              <a:spcAft>
                <a:spcPts val="0"/>
              </a:spcAft>
              <a:buClr>
                <a:schemeClr val="lt2"/>
              </a:buClr>
              <a:buSzPts val="3600"/>
              <a:buNone/>
            </a:pPr>
            <a:r>
              <a:rPr lang="en-US" sz="3600">
                <a:latin typeface="Arial"/>
                <a:ea typeface="Arial"/>
                <a:cs typeface="Arial"/>
                <a:sym typeface="Arial"/>
              </a:rPr>
              <a:t>Survey Findings</a:t>
            </a:r>
            <a:endParaRPr/>
          </a:p>
        </p:txBody>
      </p:sp>
      <p:sp>
        <p:nvSpPr>
          <p:cNvPr id="746" name="Google Shape;746;g352df199654_0_1031"/>
          <p:cNvSpPr txBox="1"/>
          <p:nvPr>
            <p:ph idx="2" type="body"/>
          </p:nvPr>
        </p:nvSpPr>
        <p:spPr>
          <a:xfrm>
            <a:off x="605433" y="1646413"/>
            <a:ext cx="9921600" cy="4947300"/>
          </a:xfrm>
          <a:prstGeom prst="rect">
            <a:avLst/>
          </a:prstGeom>
          <a:noFill/>
          <a:ln>
            <a:noFill/>
          </a:ln>
        </p:spPr>
        <p:txBody>
          <a:bodyPr anchorCtr="0" anchor="t" bIns="30475" lIns="60950" spcFirstLastPara="1" rIns="60950" wrap="square" tIns="30475">
            <a:normAutofit/>
          </a:bodyPr>
          <a:lstStyle/>
          <a:p>
            <a:pPr indent="-304815" lvl="1" marL="800140" rtl="0" algn="l">
              <a:spcBef>
                <a:spcPts val="0"/>
              </a:spcBef>
              <a:spcAft>
                <a:spcPts val="0"/>
              </a:spcAft>
              <a:buClr>
                <a:schemeClr val="lt2"/>
              </a:buClr>
              <a:buSzPts val="1800"/>
              <a:buFont typeface="Arial"/>
              <a:buChar char="•"/>
            </a:pPr>
            <a:r>
              <a:rPr b="1" lang="en-US">
                <a:solidFill>
                  <a:schemeClr val="lt2"/>
                </a:solidFill>
              </a:rPr>
              <a:t>Rising Costs for Programs = Rising Costs for Families </a:t>
            </a:r>
            <a:endParaRPr/>
          </a:p>
          <a:p>
            <a:pPr indent="-304815" lvl="2" marL="1066853" rtl="0" algn="l">
              <a:spcBef>
                <a:spcPts val="373"/>
              </a:spcBef>
              <a:spcAft>
                <a:spcPts val="0"/>
              </a:spcAft>
              <a:buClr>
                <a:schemeClr val="lt2"/>
              </a:buClr>
              <a:buSzPts val="1867"/>
              <a:buChar char="•"/>
            </a:pPr>
            <a:r>
              <a:rPr lang="en-US" sz="1867">
                <a:solidFill>
                  <a:schemeClr val="lt2"/>
                </a:solidFill>
              </a:rPr>
              <a:t>Increases in operational costs could lead to tuition increases</a:t>
            </a:r>
            <a:endParaRPr/>
          </a:p>
          <a:p>
            <a:pPr indent="-186260" lvl="2" marL="1066853" rtl="0" algn="l">
              <a:spcBef>
                <a:spcPts val="373"/>
              </a:spcBef>
              <a:spcAft>
                <a:spcPts val="0"/>
              </a:spcAft>
              <a:buClr>
                <a:schemeClr val="dk1"/>
              </a:buClr>
              <a:buSzPts val="1867"/>
              <a:buNone/>
            </a:pPr>
            <a:r>
              <a:t/>
            </a:r>
            <a:endParaRPr sz="1867">
              <a:solidFill>
                <a:schemeClr val="lt2"/>
              </a:solidFill>
            </a:endParaRPr>
          </a:p>
          <a:p>
            <a:pPr indent="-304815" lvl="1" marL="800140" rtl="0" algn="l">
              <a:spcBef>
                <a:spcPts val="360"/>
              </a:spcBef>
              <a:spcAft>
                <a:spcPts val="0"/>
              </a:spcAft>
              <a:buClr>
                <a:schemeClr val="lt2"/>
              </a:buClr>
              <a:buSzPts val="1800"/>
              <a:buFont typeface="Arial"/>
              <a:buChar char="•"/>
            </a:pPr>
            <a:r>
              <a:rPr b="1" lang="en-US">
                <a:solidFill>
                  <a:schemeClr val="lt2"/>
                </a:solidFill>
              </a:rPr>
              <a:t>Programs under-enrolled relative to their preferred capacity</a:t>
            </a:r>
            <a:endParaRPr/>
          </a:p>
          <a:p>
            <a:pPr indent="-304815" lvl="2" marL="1066853" rtl="0" algn="l">
              <a:spcBef>
                <a:spcPts val="373"/>
              </a:spcBef>
              <a:spcAft>
                <a:spcPts val="0"/>
              </a:spcAft>
              <a:buClr>
                <a:schemeClr val="lt2"/>
              </a:buClr>
              <a:buSzPts val="1867"/>
              <a:buChar char="•"/>
            </a:pPr>
            <a:r>
              <a:rPr lang="en-US" sz="1867">
                <a:solidFill>
                  <a:schemeClr val="lt2"/>
                </a:solidFill>
              </a:rPr>
              <a:t>Parents can’t afford to enroll their children </a:t>
            </a:r>
            <a:endParaRPr/>
          </a:p>
          <a:p>
            <a:pPr indent="-304815" lvl="2" marL="1066853" rtl="0" algn="l">
              <a:spcBef>
                <a:spcPts val="373"/>
              </a:spcBef>
              <a:spcAft>
                <a:spcPts val="0"/>
              </a:spcAft>
              <a:buClr>
                <a:schemeClr val="lt2"/>
              </a:buClr>
              <a:buSzPts val="1867"/>
              <a:buChar char="•"/>
            </a:pPr>
            <a:r>
              <a:rPr lang="en-US" sz="1867">
                <a:solidFill>
                  <a:schemeClr val="lt2"/>
                </a:solidFill>
              </a:rPr>
              <a:t>Compensation is too low to recruit and retain qualified staff </a:t>
            </a:r>
            <a:endParaRPr/>
          </a:p>
          <a:p>
            <a:pPr indent="-186260" lvl="2" marL="1066853" rtl="0" algn="l">
              <a:spcBef>
                <a:spcPts val="373"/>
              </a:spcBef>
              <a:spcAft>
                <a:spcPts val="0"/>
              </a:spcAft>
              <a:buClr>
                <a:schemeClr val="dk1"/>
              </a:buClr>
              <a:buSzPts val="1867"/>
              <a:buNone/>
            </a:pPr>
            <a:r>
              <a:t/>
            </a:r>
            <a:endParaRPr sz="1867">
              <a:solidFill>
                <a:schemeClr val="lt2"/>
              </a:solidFill>
            </a:endParaRPr>
          </a:p>
        </p:txBody>
      </p:sp>
      <p:sp>
        <p:nvSpPr>
          <p:cNvPr id="747" name="Google Shape;747;g352df199654_0_1031"/>
          <p:cNvSpPr txBox="1"/>
          <p:nvPr/>
        </p:nvSpPr>
        <p:spPr>
          <a:xfrm>
            <a:off x="7533736" y="6206854"/>
            <a:ext cx="4623900" cy="6465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1" lang="en-US" sz="1200" u="none" cap="none" strike="noStrike">
                <a:solidFill>
                  <a:srgbClr val="FFFFFF"/>
                </a:solidFill>
                <a:latin typeface="Arial"/>
                <a:ea typeface="Arial"/>
                <a:cs typeface="Arial"/>
                <a:sym typeface="Arial"/>
              </a:rPr>
              <a:t>“Affordability is an issue for families, but we needed to increase tuition, due to increase in staffing wages.” </a:t>
            </a:r>
            <a:endParaRPr/>
          </a:p>
          <a:p>
            <a:pPr indent="0" lvl="0" marL="0" marR="0" rtl="0" algn="r">
              <a:spcBef>
                <a:spcPts val="0"/>
              </a:spcBef>
              <a:spcAft>
                <a:spcPts val="0"/>
              </a:spcAft>
              <a:buNone/>
            </a:pPr>
            <a:r>
              <a:rPr b="1" i="1" lang="en-US" sz="1200" u="none" cap="none" strike="noStrike">
                <a:solidFill>
                  <a:srgbClr val="FFFFFF"/>
                </a:solidFill>
                <a:latin typeface="Arial"/>
                <a:ea typeface="Arial"/>
                <a:cs typeface="Arial"/>
                <a:sym typeface="Arial"/>
              </a:rPr>
              <a:t>– Child care program director, Nebraska </a:t>
            </a:r>
            <a:r>
              <a:rPr b="1" i="0" lang="en-US" sz="1200" u="none" cap="none" strike="noStrike">
                <a:solidFill>
                  <a:srgbClr val="FFFFFF"/>
                </a:solidFill>
                <a:latin typeface="Arial"/>
                <a:ea typeface="Arial"/>
                <a:cs typeface="Arial"/>
                <a:sym typeface="Arial"/>
              </a:rPr>
              <a:t> </a:t>
            </a:r>
            <a:endParaRPr b="1" i="0" sz="1200" u="none" cap="none" strike="noStrike">
              <a:solidFill>
                <a:srgbClr val="FFFFF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g352df199654_0_1535"/>
          <p:cNvSpPr txBox="1"/>
          <p:nvPr>
            <p:ph idx="1" type="body"/>
          </p:nvPr>
        </p:nvSpPr>
        <p:spPr>
          <a:xfrm>
            <a:off x="608967" y="616641"/>
            <a:ext cx="10317300" cy="1352400"/>
          </a:xfrm>
          <a:prstGeom prst="rect">
            <a:avLst/>
          </a:prstGeom>
          <a:noFill/>
          <a:ln>
            <a:noFill/>
          </a:ln>
        </p:spPr>
        <p:txBody>
          <a:bodyPr anchorCtr="0" anchor="t" bIns="30475" lIns="60950" spcFirstLastPara="1" rIns="60950" wrap="square" tIns="30475">
            <a:normAutofit/>
          </a:bodyPr>
          <a:lstStyle/>
          <a:p>
            <a:pPr indent="0" lvl="0" marL="0" rtl="0" algn="l">
              <a:spcBef>
                <a:spcPts val="0"/>
              </a:spcBef>
              <a:spcAft>
                <a:spcPts val="0"/>
              </a:spcAft>
              <a:buClr>
                <a:schemeClr val="lt2"/>
              </a:buClr>
              <a:buSzPts val="3600"/>
              <a:buNone/>
            </a:pPr>
            <a:r>
              <a:rPr lang="en-US" sz="3600">
                <a:latin typeface="Arial"/>
                <a:ea typeface="Arial"/>
                <a:cs typeface="Arial"/>
                <a:sym typeface="Arial"/>
              </a:rPr>
              <a:t>Survey Findings</a:t>
            </a:r>
            <a:endParaRPr/>
          </a:p>
        </p:txBody>
      </p:sp>
      <p:sp>
        <p:nvSpPr>
          <p:cNvPr id="754" name="Google Shape;754;g352df199654_0_1535"/>
          <p:cNvSpPr txBox="1"/>
          <p:nvPr>
            <p:ph idx="2" type="body"/>
          </p:nvPr>
        </p:nvSpPr>
        <p:spPr>
          <a:xfrm>
            <a:off x="605433" y="1646413"/>
            <a:ext cx="9921600" cy="4947300"/>
          </a:xfrm>
          <a:prstGeom prst="rect">
            <a:avLst/>
          </a:prstGeom>
          <a:noFill/>
          <a:ln>
            <a:noFill/>
          </a:ln>
        </p:spPr>
        <p:txBody>
          <a:bodyPr anchorCtr="0" anchor="t" bIns="30475" lIns="60950" spcFirstLastPara="1" rIns="60950" wrap="square" tIns="30475">
            <a:normAutofit/>
          </a:bodyPr>
          <a:lstStyle/>
          <a:p>
            <a:pPr indent="0" lvl="2" marL="762038" rtl="0" algn="l">
              <a:spcBef>
                <a:spcPts val="0"/>
              </a:spcBef>
              <a:spcAft>
                <a:spcPts val="0"/>
              </a:spcAft>
              <a:buClr>
                <a:schemeClr val="dk1"/>
              </a:buClr>
              <a:buSzPts val="1867"/>
              <a:buNone/>
            </a:pPr>
            <a:r>
              <a:t/>
            </a:r>
            <a:endParaRPr sz="1867">
              <a:solidFill>
                <a:schemeClr val="lt2"/>
              </a:solidFill>
            </a:endParaRPr>
          </a:p>
          <a:p>
            <a:pPr indent="-304815" lvl="0" marL="304815" rtl="0" algn="l">
              <a:spcBef>
                <a:spcPts val="0"/>
              </a:spcBef>
              <a:spcAft>
                <a:spcPts val="0"/>
              </a:spcAft>
              <a:buClr>
                <a:schemeClr val="lt2"/>
              </a:buClr>
              <a:buSzPts val="1800"/>
              <a:buFont typeface="Arial"/>
              <a:buChar char="•"/>
            </a:pPr>
            <a:r>
              <a:rPr b="1" lang="en-US">
                <a:latin typeface="Arial"/>
                <a:ea typeface="Arial"/>
                <a:cs typeface="Arial"/>
                <a:sym typeface="Arial"/>
              </a:rPr>
              <a:t>Programs are raising wages, but burnout is still increasing</a:t>
            </a:r>
            <a:endParaRPr/>
          </a:p>
          <a:p>
            <a:pPr indent="-304815" lvl="2" marL="1066853" rtl="0" algn="l">
              <a:spcBef>
                <a:spcPts val="373"/>
              </a:spcBef>
              <a:spcAft>
                <a:spcPts val="0"/>
              </a:spcAft>
              <a:buClr>
                <a:schemeClr val="lt2"/>
              </a:buClr>
              <a:buSzPts val="1867"/>
              <a:buChar char="•"/>
            </a:pPr>
            <a:r>
              <a:rPr lang="en-US" sz="1867">
                <a:solidFill>
                  <a:schemeClr val="lt2"/>
                </a:solidFill>
              </a:rPr>
              <a:t>60% reported raising wages for staff in the last year (only 27% of FCC)</a:t>
            </a:r>
            <a:endParaRPr/>
          </a:p>
          <a:p>
            <a:pPr indent="-304815" lvl="2" marL="1066853" rtl="0" algn="l">
              <a:spcBef>
                <a:spcPts val="373"/>
              </a:spcBef>
              <a:spcAft>
                <a:spcPts val="0"/>
              </a:spcAft>
              <a:buClr>
                <a:schemeClr val="lt2"/>
              </a:buClr>
              <a:buSzPts val="1867"/>
              <a:buChar char="•"/>
            </a:pPr>
            <a:r>
              <a:rPr lang="en-US" sz="1867">
                <a:solidFill>
                  <a:schemeClr val="lt2"/>
                </a:solidFill>
              </a:rPr>
              <a:t>47% reported that their sense of burnout worsened</a:t>
            </a:r>
            <a:endParaRPr/>
          </a:p>
          <a:p>
            <a:pPr indent="-304815" lvl="2" marL="1066853" rtl="0" algn="l">
              <a:spcBef>
                <a:spcPts val="373"/>
              </a:spcBef>
              <a:spcAft>
                <a:spcPts val="0"/>
              </a:spcAft>
              <a:buClr>
                <a:schemeClr val="lt2"/>
              </a:buClr>
              <a:buSzPts val="1867"/>
              <a:buChar char="•"/>
            </a:pPr>
            <a:r>
              <a:rPr lang="en-US" sz="1867">
                <a:solidFill>
                  <a:schemeClr val="lt2"/>
                </a:solidFill>
              </a:rPr>
              <a:t>34% reported worse economic security compared to 16% who said it had improved</a:t>
            </a:r>
            <a:endParaRPr sz="1867">
              <a:solidFill>
                <a:schemeClr val="lt2"/>
              </a:solidFill>
            </a:endParaRPr>
          </a:p>
          <a:p>
            <a:pPr indent="-304815" lvl="1" marL="800140" rtl="0" algn="l">
              <a:spcBef>
                <a:spcPts val="427"/>
              </a:spcBef>
              <a:spcAft>
                <a:spcPts val="0"/>
              </a:spcAft>
              <a:buClr>
                <a:schemeClr val="lt2"/>
              </a:buClr>
              <a:buSzPts val="2133"/>
              <a:buFont typeface="Arial"/>
              <a:buChar char="•"/>
            </a:pPr>
            <a:r>
              <a:rPr lang="en-US" sz="2133">
                <a:solidFill>
                  <a:schemeClr val="lt2"/>
                </a:solidFill>
              </a:rPr>
              <a:t> </a:t>
            </a:r>
            <a:r>
              <a:rPr b="1" lang="en-US">
                <a:solidFill>
                  <a:schemeClr val="lt2"/>
                </a:solidFill>
              </a:rPr>
              <a:t>Reasons for Burnout</a:t>
            </a:r>
            <a:endParaRPr/>
          </a:p>
          <a:p>
            <a:pPr indent="-304815" lvl="2" marL="1066853" rtl="0" algn="l">
              <a:spcBef>
                <a:spcPts val="373"/>
              </a:spcBef>
              <a:spcAft>
                <a:spcPts val="0"/>
              </a:spcAft>
              <a:buClr>
                <a:schemeClr val="lt2"/>
              </a:buClr>
              <a:buSzPts val="1867"/>
              <a:buChar char="•"/>
            </a:pPr>
            <a:r>
              <a:rPr lang="en-US" sz="1867">
                <a:solidFill>
                  <a:schemeClr val="lt2"/>
                </a:solidFill>
              </a:rPr>
              <a:t>Low wages, physical and mental demands, insufficient resources to address children’s needs</a:t>
            </a:r>
            <a:endParaRPr/>
          </a:p>
          <a:p>
            <a:pPr indent="-186260" lvl="0" marL="304815" rtl="0" algn="l">
              <a:spcBef>
                <a:spcPts val="0"/>
              </a:spcBef>
              <a:spcAft>
                <a:spcPts val="0"/>
              </a:spcAft>
              <a:buClr>
                <a:schemeClr val="lt2"/>
              </a:buClr>
              <a:buSzPts val="1867"/>
              <a:buFont typeface="Arial"/>
              <a:buNone/>
            </a:pPr>
            <a:r>
              <a:t/>
            </a:r>
            <a:endParaRPr b="1">
              <a:latin typeface="Arial"/>
              <a:ea typeface="Arial"/>
              <a:cs typeface="Arial"/>
              <a:sym typeface="Arial"/>
            </a:endParaRPr>
          </a:p>
          <a:p>
            <a:pPr indent="-304815" lvl="0" marL="304815" rtl="0" algn="l">
              <a:spcBef>
                <a:spcPts val="0"/>
              </a:spcBef>
              <a:spcAft>
                <a:spcPts val="0"/>
              </a:spcAft>
              <a:buClr>
                <a:schemeClr val="lt2"/>
              </a:buClr>
              <a:buSzPts val="1800"/>
              <a:buFont typeface="Arial"/>
              <a:buChar char="•"/>
            </a:pPr>
            <a:r>
              <a:rPr b="1" lang="en-US">
                <a:latin typeface="Arial"/>
                <a:ea typeface="Arial"/>
                <a:cs typeface="Arial"/>
                <a:sym typeface="Arial"/>
              </a:rPr>
              <a:t>Providers are considering leaving the field, but higher wages/benefits can help</a:t>
            </a:r>
            <a:endParaRPr/>
          </a:p>
          <a:p>
            <a:pPr indent="-304815" lvl="1" marL="800140" rtl="0" algn="l">
              <a:spcBef>
                <a:spcPts val="0"/>
              </a:spcBef>
              <a:spcAft>
                <a:spcPts val="0"/>
              </a:spcAft>
              <a:buClr>
                <a:schemeClr val="lt2"/>
              </a:buClr>
              <a:buSzPts val="1800"/>
              <a:buFont typeface="Arial"/>
              <a:buChar char="•"/>
            </a:pPr>
            <a:r>
              <a:rPr lang="en-US">
                <a:solidFill>
                  <a:schemeClr val="lt2"/>
                </a:solidFill>
                <a:latin typeface="Arial"/>
                <a:ea typeface="Arial"/>
                <a:cs typeface="Arial"/>
                <a:sym typeface="Arial"/>
              </a:rPr>
              <a:t>Those who had access to benefits, including health insurance, were more likely to report wanting to stay in the field than those who did not</a:t>
            </a:r>
            <a:endParaRPr/>
          </a:p>
          <a:p>
            <a:pPr indent="-304815" lvl="1" marL="800140" rtl="0" algn="l">
              <a:spcBef>
                <a:spcPts val="0"/>
              </a:spcBef>
              <a:spcAft>
                <a:spcPts val="0"/>
              </a:spcAft>
              <a:buClr>
                <a:schemeClr val="lt2"/>
              </a:buClr>
              <a:buSzPts val="1800"/>
              <a:buFont typeface="Arial"/>
              <a:buChar char="•"/>
            </a:pPr>
            <a:r>
              <a:rPr lang="en-US">
                <a:solidFill>
                  <a:schemeClr val="lt2"/>
                </a:solidFill>
                <a:latin typeface="Arial"/>
                <a:ea typeface="Arial"/>
                <a:cs typeface="Arial"/>
                <a:sym typeface="Arial"/>
              </a:rPr>
              <a:t>Those who were considering leaving cited higher wages and more support addressing children’s behavioral challenges as the supports that would most help them remain. </a:t>
            </a:r>
            <a:endParaRPr/>
          </a:p>
          <a:p>
            <a:pPr indent="-186260" lvl="0" marL="304815" rtl="0" algn="l">
              <a:spcBef>
                <a:spcPts val="0"/>
              </a:spcBef>
              <a:spcAft>
                <a:spcPts val="0"/>
              </a:spcAft>
              <a:buClr>
                <a:schemeClr val="lt2"/>
              </a:buClr>
              <a:buSzPts val="1867"/>
              <a:buFont typeface="Arial"/>
              <a:buNone/>
            </a:pPr>
            <a:r>
              <a:t/>
            </a:r>
            <a:endParaRPr b="1">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g350b6c70ef2_0_10"/>
          <p:cNvSpPr txBox="1"/>
          <p:nvPr>
            <p:ph type="title"/>
          </p:nvPr>
        </p:nvSpPr>
        <p:spPr>
          <a:xfrm>
            <a:off x="609600" y="463917"/>
            <a:ext cx="10972800" cy="960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44061"/>
              </a:buClr>
              <a:buSzPts val="3600"/>
              <a:buFont typeface="Helvetica Neue"/>
              <a:buNone/>
            </a:pPr>
            <a:r>
              <a:rPr b="1" lang="en-US">
                <a:solidFill>
                  <a:srgbClr val="16355D"/>
                </a:solidFill>
              </a:rPr>
              <a:t>What You Can Do</a:t>
            </a:r>
            <a:endParaRPr>
              <a:solidFill>
                <a:srgbClr val="16355D"/>
              </a:solidFill>
            </a:endParaRPr>
          </a:p>
        </p:txBody>
      </p:sp>
      <p:sp>
        <p:nvSpPr>
          <p:cNvPr id="761" name="Google Shape;761;g350b6c70ef2_0_10"/>
          <p:cNvSpPr txBox="1"/>
          <p:nvPr>
            <p:ph idx="1" type="body"/>
          </p:nvPr>
        </p:nvSpPr>
        <p:spPr>
          <a:xfrm>
            <a:off x="429550" y="1424350"/>
            <a:ext cx="11340300" cy="4604100"/>
          </a:xfrm>
          <a:prstGeom prst="rect">
            <a:avLst/>
          </a:prstGeom>
          <a:noFill/>
          <a:ln>
            <a:noFill/>
          </a:ln>
        </p:spPr>
        <p:txBody>
          <a:bodyPr anchorCtr="0" anchor="t" bIns="45700" lIns="91425" spcFirstLastPara="1" rIns="91425" wrap="square" tIns="45700">
            <a:normAutofit lnSpcReduction="10000"/>
          </a:bodyPr>
          <a:lstStyle/>
          <a:p>
            <a:pPr indent="-431800" lvl="0" marL="457200" rtl="0" algn="l">
              <a:lnSpc>
                <a:spcPct val="90000"/>
              </a:lnSpc>
              <a:spcBef>
                <a:spcPts val="0"/>
              </a:spcBef>
              <a:spcAft>
                <a:spcPts val="0"/>
              </a:spcAft>
              <a:buSzPts val="3200"/>
              <a:buFont typeface="Noto Sans Symbols"/>
              <a:buChar char="✔"/>
            </a:pPr>
            <a:r>
              <a:rPr b="1" lang="en-US" sz="2800"/>
              <a:t>Educate policymakers and key decision makers</a:t>
            </a:r>
            <a:r>
              <a:rPr lang="en-US" sz="2800"/>
              <a:t> about the value of Medicaid and its role in the health and development of infants, toddlers, and their families.</a:t>
            </a:r>
            <a:endParaRPr sz="2800"/>
          </a:p>
          <a:p>
            <a:pPr indent="-431800" lvl="0" marL="457200" rtl="0" algn="l">
              <a:lnSpc>
                <a:spcPct val="90000"/>
              </a:lnSpc>
              <a:spcBef>
                <a:spcPts val="1000"/>
              </a:spcBef>
              <a:spcAft>
                <a:spcPts val="0"/>
              </a:spcAft>
              <a:buSzPts val="3200"/>
              <a:buFont typeface="Noto Sans Symbols"/>
              <a:buChar char="✔"/>
            </a:pPr>
            <a:r>
              <a:rPr b="1" lang="en-US" sz="2800"/>
              <a:t>Highlight the harmful impacts</a:t>
            </a:r>
            <a:r>
              <a:rPr lang="en-US" sz="2800"/>
              <a:t> Medicaid cuts would have on families, early care and education providers, the health system, state budgets and state economies.</a:t>
            </a:r>
            <a:endParaRPr sz="2800"/>
          </a:p>
          <a:p>
            <a:pPr indent="-431800" lvl="0" marL="457200" rtl="0" algn="l">
              <a:lnSpc>
                <a:spcPct val="90000"/>
              </a:lnSpc>
              <a:spcBef>
                <a:spcPts val="1000"/>
              </a:spcBef>
              <a:spcAft>
                <a:spcPts val="0"/>
              </a:spcAft>
              <a:buSzPts val="3200"/>
              <a:buFont typeface="Noto Sans Symbols"/>
              <a:buChar char="✔"/>
            </a:pPr>
            <a:r>
              <a:rPr b="1" lang="en-US" sz="2800"/>
              <a:t>Leverage power of coalitions and partnerships</a:t>
            </a:r>
            <a:r>
              <a:rPr lang="en-US" sz="2800"/>
              <a:t> to raise awareness of the importance of Medicaid for children, early intervention, supports for other children with disabilities, child care workforce, and more.</a:t>
            </a:r>
            <a:endParaRPr sz="2800"/>
          </a:p>
          <a:p>
            <a:pPr indent="-406400" lvl="0" marL="457200" rtl="0" algn="l">
              <a:spcBef>
                <a:spcPts val="1000"/>
              </a:spcBef>
              <a:spcAft>
                <a:spcPts val="0"/>
              </a:spcAft>
              <a:buSzPts val="2800"/>
              <a:buChar char="✔"/>
            </a:pPr>
            <a:r>
              <a:rPr b="1" lang="en-US" sz="2800"/>
              <a:t>Partner</a:t>
            </a:r>
            <a:r>
              <a:rPr lang="en-US" sz="2800"/>
              <a:t> with groups representing the spectrum of Medicaid beneficiaries (e.g. advocates for seniors, adults with disabilities).</a:t>
            </a:r>
            <a:endParaRPr sz="2800"/>
          </a:p>
        </p:txBody>
      </p:sp>
      <p:sp>
        <p:nvSpPr>
          <p:cNvPr id="762" name="Google Shape;762;g350b6c70ef2_0_10"/>
          <p:cNvSpPr txBox="1"/>
          <p:nvPr>
            <p:ph idx="12" type="sldNum"/>
          </p:nvPr>
        </p:nvSpPr>
        <p:spPr>
          <a:xfrm>
            <a:off x="10390048" y="6305279"/>
            <a:ext cx="1192500" cy="3651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g3477d70698d_1_7"/>
          <p:cNvSpPr txBox="1"/>
          <p:nvPr>
            <p:ph idx="12" type="sldNum"/>
          </p:nvPr>
        </p:nvSpPr>
        <p:spPr>
          <a:xfrm>
            <a:off x="10871200" y="6356351"/>
            <a:ext cx="7113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769" name="Google Shape;769;g3477d70698d_1_7"/>
          <p:cNvSpPr txBox="1"/>
          <p:nvPr/>
        </p:nvSpPr>
        <p:spPr>
          <a:xfrm>
            <a:off x="838199" y="127436"/>
            <a:ext cx="10719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rgbClr val="1C3160"/>
                </a:solidFill>
                <a:latin typeface="Noto Sans"/>
                <a:ea typeface="Noto Sans"/>
                <a:cs typeface="Noto Sans"/>
                <a:sym typeface="Noto Sans"/>
              </a:rPr>
              <a:t>For More Information</a:t>
            </a:r>
            <a:endParaRPr b="0" i="0" sz="3600" u="none" cap="none" strike="noStrike">
              <a:solidFill>
                <a:srgbClr val="1C3160"/>
              </a:solidFill>
              <a:latin typeface="Noto Sans"/>
              <a:ea typeface="Noto Sans"/>
              <a:cs typeface="Noto Sans"/>
              <a:sym typeface="Noto Sans"/>
            </a:endParaRPr>
          </a:p>
        </p:txBody>
      </p:sp>
      <p:sp>
        <p:nvSpPr>
          <p:cNvPr id="770" name="Google Shape;770;g3477d70698d_1_7"/>
          <p:cNvSpPr txBox="1"/>
          <p:nvPr/>
        </p:nvSpPr>
        <p:spPr>
          <a:xfrm>
            <a:off x="265525" y="1206475"/>
            <a:ext cx="5461800" cy="474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00"/>
              </a:spcBef>
              <a:spcAft>
                <a:spcPts val="0"/>
              </a:spcAft>
              <a:buClr>
                <a:srgbClr val="000000"/>
              </a:buClr>
              <a:buSzPts val="2150"/>
              <a:buFont typeface="Arial"/>
              <a:buNone/>
            </a:pPr>
            <a:r>
              <a:rPr b="1" lang="en-US" sz="2150">
                <a:solidFill>
                  <a:srgbClr val="244061"/>
                </a:solidFill>
                <a:latin typeface="Noto Sans"/>
                <a:ea typeface="Noto Sans"/>
                <a:cs typeface="Noto Sans"/>
                <a:sym typeface="Noto Sans"/>
              </a:rPr>
              <a:t>CLASP - </a:t>
            </a:r>
            <a:r>
              <a:rPr lang="en-US" sz="1750" u="sng">
                <a:solidFill>
                  <a:srgbClr val="AF8704"/>
                </a:solidFill>
                <a:latin typeface="Noto Sans"/>
                <a:ea typeface="Noto Sans"/>
                <a:cs typeface="Noto Sans"/>
                <a:sym typeface="Noto Sans"/>
                <a:hlinkClick r:id="rId3">
                  <a:extLst>
                    <a:ext uri="{A12FA001-AC4F-418D-AE19-62706E023703}">
                      <ahyp:hlinkClr val="tx"/>
                    </a:ext>
                  </a:extLst>
                </a:hlinkClick>
              </a:rPr>
              <a:t>https://www.clasp.org/</a:t>
            </a:r>
            <a:endParaRPr sz="1750" u="sng">
              <a:solidFill>
                <a:srgbClr val="AF8704"/>
              </a:solidFill>
              <a:latin typeface="Noto Sans"/>
              <a:ea typeface="Noto Sans"/>
              <a:cs typeface="Noto Sans"/>
              <a:sym typeface="Noto Sans"/>
            </a:endParaRPr>
          </a:p>
          <a:p>
            <a:pPr indent="-342900" lvl="0" marL="457200" rtl="0" algn="l">
              <a:lnSpc>
                <a:spcPct val="120000"/>
              </a:lnSpc>
              <a:spcBef>
                <a:spcPts val="100"/>
              </a:spcBef>
              <a:spcAft>
                <a:spcPts val="0"/>
              </a:spcAft>
              <a:buClr>
                <a:srgbClr val="244061"/>
              </a:buClr>
              <a:buSzPts val="1800"/>
              <a:buFont typeface="Noto Sans"/>
              <a:buChar char="●"/>
            </a:pPr>
            <a:r>
              <a:rPr lang="en-US" sz="1900" u="sng">
                <a:solidFill>
                  <a:srgbClr val="AB8500"/>
                </a:solidFill>
                <a:latin typeface="Noto Sans"/>
                <a:ea typeface="Noto Sans"/>
                <a:cs typeface="Noto Sans"/>
                <a:sym typeface="Noto Sans"/>
                <a:hlinkClick r:id="rId4">
                  <a:extLst>
                    <a:ext uri="{A12FA001-AC4F-418D-AE19-62706E023703}">
                      <ahyp:hlinkClr val="tx"/>
                    </a:ext>
                  </a:extLst>
                </a:hlinkClick>
              </a:rPr>
              <a:t>Infograp</a:t>
            </a:r>
            <a:r>
              <a:rPr lang="en-US" sz="1750" u="sng">
                <a:solidFill>
                  <a:srgbClr val="AB8500"/>
                </a:solidFill>
                <a:latin typeface="Noto Sans"/>
                <a:ea typeface="Noto Sans"/>
                <a:cs typeface="Noto Sans"/>
                <a:sym typeface="Noto Sans"/>
                <a:hlinkClick r:id="rId5">
                  <a:extLst>
                    <a:ext uri="{A12FA001-AC4F-418D-AE19-62706E023703}">
                      <ahyp:hlinkClr val="tx"/>
                    </a:ext>
                  </a:extLst>
                </a:hlinkClick>
              </a:rPr>
              <a:t>hic</a:t>
            </a:r>
            <a:r>
              <a:rPr lang="en-US" sz="1900">
                <a:solidFill>
                  <a:srgbClr val="0C2E63"/>
                </a:solidFill>
                <a:latin typeface="Noto Sans"/>
                <a:ea typeface="Noto Sans"/>
                <a:cs typeface="Noto Sans"/>
                <a:sym typeface="Noto Sans"/>
              </a:rPr>
              <a:t> on Work </a:t>
            </a:r>
            <a:r>
              <a:rPr lang="en-US" sz="1900">
                <a:solidFill>
                  <a:srgbClr val="0C2E63"/>
                </a:solidFill>
                <a:latin typeface="Noto Sans"/>
                <a:ea typeface="Noto Sans"/>
                <a:cs typeface="Noto Sans"/>
                <a:sym typeface="Noto Sans"/>
              </a:rPr>
              <a:t>Requirements</a:t>
            </a:r>
            <a:endParaRPr sz="1900">
              <a:solidFill>
                <a:srgbClr val="0C2E63"/>
              </a:solidFill>
              <a:latin typeface="Noto Sans"/>
              <a:ea typeface="Noto Sans"/>
              <a:cs typeface="Noto Sans"/>
              <a:sym typeface="Noto Sans"/>
            </a:endParaRPr>
          </a:p>
          <a:p>
            <a:pPr indent="-342900" lvl="0" marL="457200" rtl="0" algn="l">
              <a:lnSpc>
                <a:spcPct val="120000"/>
              </a:lnSpc>
              <a:spcBef>
                <a:spcPts val="0"/>
              </a:spcBef>
              <a:spcAft>
                <a:spcPts val="0"/>
              </a:spcAft>
              <a:buClr>
                <a:srgbClr val="244061"/>
              </a:buClr>
              <a:buSzPts val="1800"/>
              <a:buFont typeface="Noto Sans"/>
              <a:buChar char="●"/>
            </a:pPr>
            <a:r>
              <a:rPr lang="en-US" sz="1750" u="sng">
                <a:solidFill>
                  <a:srgbClr val="AF8704"/>
                </a:solidFill>
                <a:latin typeface="Noto Sans"/>
                <a:ea typeface="Noto Sans"/>
                <a:cs typeface="Noto Sans"/>
                <a:sym typeface="Noto Sans"/>
                <a:hlinkClick r:id="rId6">
                  <a:extLst>
                    <a:ext uri="{A12FA001-AC4F-418D-AE19-62706E023703}">
                      <ahyp:hlinkClr val="tx"/>
                    </a:ext>
                  </a:extLst>
                </a:hlinkClick>
              </a:rPr>
              <a:t>Medicaid Cuts Come Into Focus: Millions Stand to Lose Health Care</a:t>
            </a:r>
            <a:endParaRPr sz="1750" u="sng">
              <a:solidFill>
                <a:srgbClr val="AF8704"/>
              </a:solidFill>
              <a:latin typeface="Noto Sans"/>
              <a:ea typeface="Noto Sans"/>
              <a:cs typeface="Noto Sans"/>
              <a:sym typeface="Noto Sans"/>
            </a:endParaRPr>
          </a:p>
          <a:p>
            <a:pPr indent="-342900" lvl="0" marL="457200" rtl="0" algn="l">
              <a:lnSpc>
                <a:spcPct val="120000"/>
              </a:lnSpc>
              <a:spcBef>
                <a:spcPts val="0"/>
              </a:spcBef>
              <a:spcAft>
                <a:spcPts val="0"/>
              </a:spcAft>
              <a:buClr>
                <a:srgbClr val="244061"/>
              </a:buClr>
              <a:buSzPts val="1800"/>
              <a:buFont typeface="Noto Sans"/>
              <a:buChar char="●"/>
            </a:pPr>
            <a:r>
              <a:rPr lang="en-US" sz="1900" u="sng">
                <a:solidFill>
                  <a:srgbClr val="AB8500"/>
                </a:solidFill>
                <a:latin typeface="Noto Sans"/>
                <a:ea typeface="Noto Sans"/>
                <a:cs typeface="Noto Sans"/>
                <a:sym typeface="Noto Sans"/>
                <a:hlinkClick r:id="rId7">
                  <a:extLst>
                    <a:ext uri="{A12FA001-AC4F-418D-AE19-62706E023703}">
                      <ahyp:hlinkClr val="tx"/>
                    </a:ext>
                  </a:extLst>
                </a:hlinkClick>
              </a:rPr>
              <a:t>Federal Cuts to Child Care and Head Start</a:t>
            </a:r>
            <a:endParaRPr b="1" sz="2150">
              <a:solidFill>
                <a:srgbClr val="244061"/>
              </a:solidFill>
              <a:latin typeface="Noto Sans"/>
              <a:ea typeface="Noto Sans"/>
              <a:cs typeface="Noto Sans"/>
              <a:sym typeface="Noto Sans"/>
            </a:endParaRPr>
          </a:p>
          <a:p>
            <a:pPr indent="0" lvl="0" marL="0" rtl="0" algn="l">
              <a:spcBef>
                <a:spcPts val="500"/>
              </a:spcBef>
              <a:spcAft>
                <a:spcPts val="0"/>
              </a:spcAft>
              <a:buClr>
                <a:schemeClr val="dk1"/>
              </a:buClr>
              <a:buSzPts val="2150"/>
              <a:buFont typeface="Arial"/>
              <a:buNone/>
            </a:pPr>
            <a:r>
              <a:t/>
            </a:r>
            <a:endParaRPr b="1" sz="2150">
              <a:solidFill>
                <a:srgbClr val="244061"/>
              </a:solidFill>
              <a:latin typeface="Noto Sans"/>
              <a:ea typeface="Noto Sans"/>
              <a:cs typeface="Noto Sans"/>
              <a:sym typeface="Noto Sans"/>
            </a:endParaRPr>
          </a:p>
          <a:p>
            <a:pPr indent="0" lvl="0" marL="0" rtl="0" algn="l">
              <a:spcBef>
                <a:spcPts val="500"/>
              </a:spcBef>
              <a:spcAft>
                <a:spcPts val="0"/>
              </a:spcAft>
              <a:buClr>
                <a:schemeClr val="dk1"/>
              </a:buClr>
              <a:buSzPts val="2150"/>
              <a:buFont typeface="Arial"/>
              <a:buNone/>
            </a:pPr>
            <a:r>
              <a:rPr b="1" lang="en-US" sz="2150">
                <a:solidFill>
                  <a:srgbClr val="244061"/>
                </a:solidFill>
                <a:latin typeface="Noto Sans"/>
                <a:ea typeface="Noto Sans"/>
                <a:cs typeface="Noto Sans"/>
                <a:sym typeface="Noto Sans"/>
              </a:rPr>
              <a:t>The Century Foundation</a:t>
            </a:r>
            <a:r>
              <a:rPr lang="en-US" sz="1750">
                <a:solidFill>
                  <a:srgbClr val="244061"/>
                </a:solidFill>
                <a:latin typeface="Noto Sans"/>
                <a:ea typeface="Noto Sans"/>
                <a:cs typeface="Noto Sans"/>
                <a:sym typeface="Noto Sans"/>
              </a:rPr>
              <a:t> </a:t>
            </a:r>
            <a:r>
              <a:rPr b="1" lang="en-US" sz="2150">
                <a:solidFill>
                  <a:srgbClr val="244061"/>
                </a:solidFill>
                <a:latin typeface="Noto Sans"/>
                <a:ea typeface="Noto Sans"/>
                <a:cs typeface="Noto Sans"/>
                <a:sym typeface="Noto Sans"/>
              </a:rPr>
              <a:t>-</a:t>
            </a:r>
            <a:r>
              <a:rPr lang="en-US" sz="1750" u="sng">
                <a:solidFill>
                  <a:srgbClr val="AB8500"/>
                </a:solidFill>
                <a:latin typeface="Noto Sans"/>
                <a:ea typeface="Noto Sans"/>
                <a:cs typeface="Noto Sans"/>
                <a:sym typeface="Noto Sans"/>
              </a:rPr>
              <a:t> </a:t>
            </a:r>
            <a:r>
              <a:rPr lang="en-US" sz="1900" u="sng">
                <a:solidFill>
                  <a:srgbClr val="AB8500"/>
                </a:solidFill>
                <a:latin typeface="Noto Sans"/>
                <a:ea typeface="Noto Sans"/>
                <a:cs typeface="Noto Sans"/>
                <a:sym typeface="Noto Sans"/>
                <a:hlinkClick r:id="rId8">
                  <a:extLst>
                    <a:ext uri="{A12FA001-AC4F-418D-AE19-62706E023703}">
                      <ahyp:hlinkClr val="tx"/>
                    </a:ext>
                  </a:extLst>
                </a:hlinkClick>
              </a:rPr>
              <a:t>Beyond Health: Threats to Medicaid Would Endanger Child Care Too </a:t>
            </a:r>
            <a:endParaRPr sz="1750" u="sng">
              <a:solidFill>
                <a:srgbClr val="AB8500"/>
              </a:solidFill>
              <a:latin typeface="Noto Sans"/>
              <a:ea typeface="Noto Sans"/>
              <a:cs typeface="Noto Sans"/>
              <a:sym typeface="Noto Sans"/>
            </a:endParaRPr>
          </a:p>
          <a:p>
            <a:pPr indent="0" lvl="0" marL="0" marR="0" rtl="0" algn="l">
              <a:lnSpc>
                <a:spcPct val="100000"/>
              </a:lnSpc>
              <a:spcBef>
                <a:spcPts val="500"/>
              </a:spcBef>
              <a:spcAft>
                <a:spcPts val="0"/>
              </a:spcAft>
              <a:buClr>
                <a:schemeClr val="dk1"/>
              </a:buClr>
              <a:buSzPts val="2150"/>
              <a:buFont typeface="Arial"/>
              <a:buNone/>
            </a:pPr>
            <a:r>
              <a:rPr lang="en-US" sz="1900" u="sng">
                <a:solidFill>
                  <a:srgbClr val="AB8500"/>
                </a:solidFill>
                <a:latin typeface="Noto Sans"/>
                <a:ea typeface="Noto Sans"/>
                <a:cs typeface="Noto Sans"/>
                <a:sym typeface="Noto Sans"/>
              </a:rPr>
              <a:t>Beyond Health: Medicaid Cuts Would Bring Widespread Harms to Americans</a:t>
            </a:r>
            <a:endParaRPr sz="1900" u="sng">
              <a:solidFill>
                <a:srgbClr val="AB8500"/>
              </a:solidFill>
              <a:latin typeface="Noto Sans"/>
              <a:ea typeface="Noto Sans"/>
              <a:cs typeface="Noto Sans"/>
              <a:sym typeface="Noto Sans"/>
            </a:endParaRPr>
          </a:p>
          <a:p>
            <a:pPr indent="0" lvl="0" marL="0" marR="0" rtl="0" algn="l">
              <a:lnSpc>
                <a:spcPct val="100000"/>
              </a:lnSpc>
              <a:spcBef>
                <a:spcPts val="500"/>
              </a:spcBef>
              <a:spcAft>
                <a:spcPts val="0"/>
              </a:spcAft>
              <a:buClr>
                <a:schemeClr val="dk1"/>
              </a:buClr>
              <a:buSzPts val="2150"/>
              <a:buFont typeface="Arial"/>
              <a:buNone/>
            </a:pPr>
            <a:r>
              <a:t/>
            </a:r>
            <a:endParaRPr sz="1900" u="sng">
              <a:solidFill>
                <a:srgbClr val="AB8500"/>
              </a:solidFill>
              <a:latin typeface="Noto Sans"/>
              <a:ea typeface="Noto Sans"/>
              <a:cs typeface="Noto Sans"/>
              <a:sym typeface="Noto Sans"/>
            </a:endParaRPr>
          </a:p>
          <a:p>
            <a:pPr indent="0" lvl="0" marL="0" rtl="0" algn="l">
              <a:spcBef>
                <a:spcPts val="500"/>
              </a:spcBef>
              <a:spcAft>
                <a:spcPts val="0"/>
              </a:spcAft>
              <a:buClr>
                <a:schemeClr val="dk1"/>
              </a:buClr>
              <a:buSzPts val="2150"/>
              <a:buFont typeface="Arial"/>
              <a:buNone/>
            </a:pPr>
            <a:r>
              <a:rPr b="1" lang="en-US" sz="2150">
                <a:solidFill>
                  <a:srgbClr val="244061"/>
                </a:solidFill>
                <a:latin typeface="Noto Sans"/>
                <a:ea typeface="Noto Sans"/>
                <a:cs typeface="Noto Sans"/>
                <a:sym typeface="Noto Sans"/>
              </a:rPr>
              <a:t>NAEYC -</a:t>
            </a:r>
            <a:r>
              <a:rPr lang="en-US" sz="1750" u="sng">
                <a:solidFill>
                  <a:srgbClr val="AB8500"/>
                </a:solidFill>
                <a:latin typeface="Noto Sans"/>
                <a:ea typeface="Noto Sans"/>
                <a:cs typeface="Noto Sans"/>
                <a:sym typeface="Noto Sans"/>
              </a:rPr>
              <a:t> </a:t>
            </a:r>
            <a:r>
              <a:rPr lang="en-US" sz="1750" u="sng">
                <a:solidFill>
                  <a:srgbClr val="AB8500"/>
                </a:solidFill>
                <a:latin typeface="Noto Sans"/>
                <a:ea typeface="Noto Sans"/>
                <a:cs typeface="Noto Sans"/>
                <a:sym typeface="Noto Sans"/>
                <a:hlinkClick r:id="rId9">
                  <a:extLst>
                    <a:ext uri="{A12FA001-AC4F-418D-AE19-62706E023703}">
                      <ahyp:hlinkClr val="tx"/>
                    </a:ext>
                  </a:extLst>
                </a:hlinkClick>
              </a:rPr>
              <a:t>https://www.naeyc.org/</a:t>
            </a:r>
            <a:endParaRPr sz="1750" u="sng">
              <a:solidFill>
                <a:srgbClr val="AB8500"/>
              </a:solidFill>
              <a:latin typeface="Noto Sans"/>
              <a:ea typeface="Noto Sans"/>
              <a:cs typeface="Noto Sans"/>
              <a:sym typeface="Noto Sans"/>
            </a:endParaRPr>
          </a:p>
          <a:p>
            <a:pPr indent="0" lvl="0" marL="0" rtl="0" algn="l">
              <a:spcBef>
                <a:spcPts val="500"/>
              </a:spcBef>
              <a:spcAft>
                <a:spcPts val="0"/>
              </a:spcAft>
              <a:buClr>
                <a:schemeClr val="dk1"/>
              </a:buClr>
              <a:buSzPts val="2150"/>
              <a:buFont typeface="Arial"/>
              <a:buNone/>
            </a:pPr>
            <a:r>
              <a:t/>
            </a:r>
            <a:endParaRPr sz="1750" u="sng">
              <a:solidFill>
                <a:srgbClr val="AB8500"/>
              </a:solidFill>
              <a:latin typeface="Noto Sans"/>
              <a:ea typeface="Noto Sans"/>
              <a:cs typeface="Noto Sans"/>
              <a:sym typeface="Noto Sans"/>
            </a:endParaRPr>
          </a:p>
        </p:txBody>
      </p:sp>
      <p:sp>
        <p:nvSpPr>
          <p:cNvPr id="771" name="Google Shape;771;g3477d70698d_1_7"/>
          <p:cNvSpPr txBox="1"/>
          <p:nvPr/>
        </p:nvSpPr>
        <p:spPr>
          <a:xfrm>
            <a:off x="6275850" y="5271725"/>
            <a:ext cx="55518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3200"/>
              <a:buFont typeface="Arial"/>
              <a:buNone/>
            </a:pPr>
            <a:r>
              <a:t/>
            </a:r>
            <a:endParaRPr i="0" sz="3000" u="none" cap="none" strike="noStrike">
              <a:solidFill>
                <a:srgbClr val="0C2E63"/>
              </a:solidFill>
              <a:latin typeface="Helvetica Neue"/>
              <a:ea typeface="Helvetica Neue"/>
              <a:cs typeface="Helvetica Neue"/>
              <a:sym typeface="Helvetica Neue"/>
            </a:endParaRPr>
          </a:p>
        </p:txBody>
      </p:sp>
      <p:sp>
        <p:nvSpPr>
          <p:cNvPr id="772" name="Google Shape;772;g3477d70698d_1_7"/>
          <p:cNvSpPr txBox="1"/>
          <p:nvPr/>
        </p:nvSpPr>
        <p:spPr>
          <a:xfrm>
            <a:off x="5876425" y="1206475"/>
            <a:ext cx="5680800" cy="4743900"/>
          </a:xfrm>
          <a:prstGeom prst="rect">
            <a:avLst/>
          </a:prstGeom>
          <a:noFill/>
          <a:ln>
            <a:noFill/>
          </a:ln>
        </p:spPr>
        <p:txBody>
          <a:bodyPr anchorCtr="0" anchor="t" bIns="45700" lIns="91425" spcFirstLastPara="1" rIns="91425" wrap="square" tIns="45700">
            <a:noAutofit/>
          </a:bodyPr>
          <a:lstStyle/>
          <a:p>
            <a:pPr indent="0" lvl="0" marL="0" rtl="0" algn="l">
              <a:spcBef>
                <a:spcPts val="500"/>
              </a:spcBef>
              <a:spcAft>
                <a:spcPts val="0"/>
              </a:spcAft>
              <a:buClr>
                <a:schemeClr val="dk1"/>
              </a:buClr>
              <a:buSzPts val="2150"/>
              <a:buFont typeface="Arial"/>
              <a:buNone/>
            </a:pPr>
            <a:r>
              <a:rPr b="1" lang="en-US" sz="2150">
                <a:solidFill>
                  <a:srgbClr val="244061"/>
                </a:solidFill>
                <a:latin typeface="Noto Sans"/>
                <a:ea typeface="Noto Sans"/>
                <a:cs typeface="Noto Sans"/>
                <a:sym typeface="Noto Sans"/>
              </a:rPr>
              <a:t>Georgetown CCF - </a:t>
            </a:r>
            <a:r>
              <a:rPr lang="en-US" sz="1750" u="sng">
                <a:solidFill>
                  <a:srgbClr val="AB8500"/>
                </a:solidFill>
                <a:latin typeface="Noto Sans"/>
                <a:ea typeface="Noto Sans"/>
                <a:cs typeface="Noto Sans"/>
                <a:sym typeface="Noto Sans"/>
                <a:hlinkClick r:id="rId10">
                  <a:extLst>
                    <a:ext uri="{A12FA001-AC4F-418D-AE19-62706E023703}">
                      <ahyp:hlinkClr val="tx"/>
                    </a:ext>
                  </a:extLst>
                </a:hlinkClick>
              </a:rPr>
              <a:t>https://ccf.georgetown.edu/</a:t>
            </a:r>
            <a:endParaRPr sz="1750">
              <a:solidFill>
                <a:srgbClr val="AB8500"/>
              </a:solidFill>
              <a:latin typeface="Noto Sans"/>
              <a:ea typeface="Noto Sans"/>
              <a:cs typeface="Noto Sans"/>
              <a:sym typeface="Noto Sans"/>
            </a:endParaRPr>
          </a:p>
          <a:p>
            <a:pPr indent="-342900" lvl="0" marL="457200" rtl="0" algn="l">
              <a:lnSpc>
                <a:spcPct val="120000"/>
              </a:lnSpc>
              <a:spcBef>
                <a:spcPts val="100"/>
              </a:spcBef>
              <a:spcAft>
                <a:spcPts val="0"/>
              </a:spcAft>
              <a:buClr>
                <a:srgbClr val="244061"/>
              </a:buClr>
              <a:buSzPts val="1800"/>
              <a:buFont typeface="Noto Sans"/>
              <a:buChar char="●"/>
            </a:pPr>
            <a:r>
              <a:rPr lang="en-US" sz="1800" u="sng">
                <a:solidFill>
                  <a:srgbClr val="AF8704"/>
                </a:solidFill>
                <a:latin typeface="Noto Sans"/>
                <a:ea typeface="Noto Sans"/>
                <a:cs typeface="Noto Sans"/>
                <a:sym typeface="Noto Sans"/>
                <a:hlinkClick r:id="rId11">
                  <a:extLst>
                    <a:ext uri="{A12FA001-AC4F-418D-AE19-62706E023703}">
                      <ahyp:hlinkClr val="tx"/>
                    </a:ext>
                  </a:extLst>
                </a:hlinkClick>
              </a:rPr>
              <a:t>Fact Sheet</a:t>
            </a:r>
            <a:r>
              <a:rPr lang="en-US" sz="1800" u="sng">
                <a:solidFill>
                  <a:srgbClr val="AF8704"/>
                </a:solidFill>
                <a:latin typeface="Noto Sans"/>
                <a:ea typeface="Noto Sans"/>
                <a:cs typeface="Noto Sans"/>
                <a:sym typeface="Noto Sans"/>
              </a:rPr>
              <a:t>s</a:t>
            </a:r>
            <a:r>
              <a:rPr lang="en-US" sz="1800">
                <a:solidFill>
                  <a:srgbClr val="0C2E63"/>
                </a:solidFill>
                <a:latin typeface="Noto Sans"/>
                <a:ea typeface="Noto Sans"/>
                <a:cs typeface="Noto Sans"/>
                <a:sym typeface="Noto Sans"/>
              </a:rPr>
              <a:t> on Medicaid and specific populations or child-serving sectors (</a:t>
            </a:r>
            <a:r>
              <a:rPr lang="en-US" sz="1800" u="sng">
                <a:solidFill>
                  <a:srgbClr val="AF8704"/>
                </a:solidFill>
                <a:latin typeface="Noto Sans"/>
                <a:ea typeface="Noto Sans"/>
                <a:cs typeface="Noto Sans"/>
                <a:sym typeface="Noto Sans"/>
                <a:hlinkClick r:id="rId12">
                  <a:extLst>
                    <a:ext uri="{A12FA001-AC4F-418D-AE19-62706E023703}">
                      <ahyp:hlinkClr val="tx"/>
                    </a:ext>
                  </a:extLst>
                </a:hlinkClick>
              </a:rPr>
              <a:t>Early Intervention</a:t>
            </a:r>
            <a:r>
              <a:rPr lang="en-US" sz="1800">
                <a:solidFill>
                  <a:srgbClr val="0C2E63"/>
                </a:solidFill>
                <a:latin typeface="Noto Sans"/>
                <a:ea typeface="Noto Sans"/>
                <a:cs typeface="Noto Sans"/>
                <a:sym typeface="Noto Sans"/>
              </a:rPr>
              <a:t>,</a:t>
            </a:r>
            <a:r>
              <a:rPr lang="en-US" sz="1800" u="sng">
                <a:solidFill>
                  <a:srgbClr val="AF8704"/>
                </a:solidFill>
                <a:latin typeface="Noto Sans"/>
                <a:ea typeface="Noto Sans"/>
                <a:cs typeface="Noto Sans"/>
                <a:sym typeface="Noto Sans"/>
              </a:rPr>
              <a:t> </a:t>
            </a:r>
            <a:r>
              <a:rPr lang="en-US" sz="1800" u="sng">
                <a:solidFill>
                  <a:srgbClr val="AF8704"/>
                </a:solidFill>
                <a:latin typeface="Noto Sans"/>
                <a:ea typeface="Noto Sans"/>
                <a:cs typeface="Noto Sans"/>
                <a:sym typeface="Noto Sans"/>
                <a:hlinkClick r:id="rId13">
                  <a:extLst>
                    <a:ext uri="{A12FA001-AC4F-418D-AE19-62706E023703}">
                      <ahyp:hlinkClr val="tx"/>
                    </a:ext>
                  </a:extLst>
                </a:hlinkClick>
              </a:rPr>
              <a:t>Maternal and Infant Health</a:t>
            </a:r>
            <a:r>
              <a:rPr lang="en-US" sz="1800">
                <a:solidFill>
                  <a:srgbClr val="0C2E63"/>
                </a:solidFill>
                <a:latin typeface="Noto Sans"/>
                <a:ea typeface="Noto Sans"/>
                <a:cs typeface="Noto Sans"/>
                <a:sym typeface="Noto Sans"/>
              </a:rPr>
              <a:t>,</a:t>
            </a:r>
            <a:r>
              <a:rPr lang="en-US" sz="1800" u="sng">
                <a:solidFill>
                  <a:srgbClr val="AF8704"/>
                </a:solidFill>
                <a:latin typeface="Noto Sans"/>
                <a:ea typeface="Noto Sans"/>
                <a:cs typeface="Noto Sans"/>
                <a:sym typeface="Noto Sans"/>
              </a:rPr>
              <a:t> </a:t>
            </a:r>
            <a:r>
              <a:rPr lang="en-US" sz="1800" u="sng">
                <a:solidFill>
                  <a:srgbClr val="AF8704"/>
                </a:solidFill>
                <a:latin typeface="Noto Sans"/>
                <a:ea typeface="Noto Sans"/>
                <a:cs typeface="Noto Sans"/>
                <a:sym typeface="Noto Sans"/>
                <a:hlinkClick r:id="rId14">
                  <a:extLst>
                    <a:ext uri="{A12FA001-AC4F-418D-AE19-62706E023703}">
                      <ahyp:hlinkClr val="tx"/>
                    </a:ext>
                  </a:extLst>
                </a:hlinkClick>
              </a:rPr>
              <a:t>Child Welfare</a:t>
            </a:r>
            <a:r>
              <a:rPr lang="en-US" sz="1800">
                <a:solidFill>
                  <a:srgbClr val="0C2E63"/>
                </a:solidFill>
                <a:latin typeface="Noto Sans"/>
                <a:ea typeface="Noto Sans"/>
                <a:cs typeface="Noto Sans"/>
                <a:sym typeface="Noto Sans"/>
              </a:rPr>
              <a:t>)</a:t>
            </a:r>
            <a:endParaRPr sz="1800" u="sng">
              <a:solidFill>
                <a:srgbClr val="AF8704"/>
              </a:solidFill>
              <a:latin typeface="Noto Sans"/>
              <a:ea typeface="Noto Sans"/>
              <a:cs typeface="Noto Sans"/>
              <a:sym typeface="Noto Sans"/>
            </a:endParaRPr>
          </a:p>
          <a:p>
            <a:pPr indent="-342900" lvl="0" marL="457200" rtl="0" algn="l">
              <a:lnSpc>
                <a:spcPct val="120000"/>
              </a:lnSpc>
              <a:spcBef>
                <a:spcPts val="0"/>
              </a:spcBef>
              <a:spcAft>
                <a:spcPts val="0"/>
              </a:spcAft>
              <a:buClr>
                <a:srgbClr val="244061"/>
              </a:buClr>
              <a:buSzPts val="1800"/>
              <a:buFont typeface="Noto Sans"/>
              <a:buChar char="●"/>
            </a:pPr>
            <a:r>
              <a:rPr lang="en-US" sz="1800" u="sng">
                <a:solidFill>
                  <a:srgbClr val="AB8500"/>
                </a:solidFill>
                <a:latin typeface="Noto Sans"/>
                <a:ea typeface="Noto Sans"/>
                <a:cs typeface="Noto Sans"/>
                <a:sym typeface="Noto Sans"/>
                <a:hlinkClick r:id="rId15">
                  <a:extLst>
                    <a:ext uri="{A12FA001-AC4F-418D-AE19-62706E023703}">
                      <ahyp:hlinkClr val="tx"/>
                    </a:ext>
                  </a:extLst>
                </a:hlinkClick>
              </a:rPr>
              <a:t>Medicaid's Role in Small Towns and Rural Areas</a:t>
            </a:r>
            <a:r>
              <a:rPr lang="en-US" sz="1800">
                <a:solidFill>
                  <a:srgbClr val="58595B"/>
                </a:solidFill>
                <a:latin typeface="Noto Sans"/>
                <a:ea typeface="Noto Sans"/>
                <a:cs typeface="Noto Sans"/>
                <a:sym typeface="Noto Sans"/>
              </a:rPr>
              <a:t> </a:t>
            </a:r>
            <a:endParaRPr sz="1800">
              <a:solidFill>
                <a:srgbClr val="002D62"/>
              </a:solidFill>
              <a:latin typeface="Noto Sans"/>
              <a:ea typeface="Noto Sans"/>
              <a:cs typeface="Noto Sans"/>
              <a:sym typeface="Noto Sans"/>
            </a:endParaRPr>
          </a:p>
          <a:p>
            <a:pPr indent="-342900" lvl="0" marL="457200" rtl="0" algn="l">
              <a:lnSpc>
                <a:spcPct val="120000"/>
              </a:lnSpc>
              <a:spcBef>
                <a:spcPts val="0"/>
              </a:spcBef>
              <a:spcAft>
                <a:spcPts val="0"/>
              </a:spcAft>
              <a:buClr>
                <a:srgbClr val="244061"/>
              </a:buClr>
              <a:buSzPts val="1800"/>
              <a:buFont typeface="Noto Sans"/>
              <a:buChar char="●"/>
            </a:pPr>
            <a:r>
              <a:rPr lang="en-US" sz="1800" u="sng">
                <a:solidFill>
                  <a:srgbClr val="AB8500"/>
                </a:solidFill>
                <a:latin typeface="Noto Sans"/>
                <a:ea typeface="Noto Sans"/>
                <a:cs typeface="Noto Sans"/>
                <a:sym typeface="Noto Sans"/>
                <a:hlinkClick r:id="rId16">
                  <a:extLst>
                    <a:ext uri="{A12FA001-AC4F-418D-AE19-62706E023703}">
                      <ahyp:hlinkClr val="tx"/>
                    </a:ext>
                  </a:extLst>
                </a:hlinkClick>
              </a:rPr>
              <a:t>Medicaid/CHIP Coverage by Congressional District</a:t>
            </a:r>
            <a:r>
              <a:rPr lang="en-US" sz="1800">
                <a:solidFill>
                  <a:srgbClr val="58595B"/>
                </a:solidFill>
                <a:latin typeface="Noto Sans"/>
                <a:ea typeface="Noto Sans"/>
                <a:cs typeface="Noto Sans"/>
                <a:sym typeface="Noto Sans"/>
              </a:rPr>
              <a:t> </a:t>
            </a:r>
            <a:r>
              <a:rPr lang="en-US" sz="1800">
                <a:solidFill>
                  <a:srgbClr val="002D62"/>
                </a:solidFill>
                <a:latin typeface="Noto Sans"/>
                <a:ea typeface="Noto Sans"/>
                <a:cs typeface="Noto Sans"/>
                <a:sym typeface="Noto Sans"/>
              </a:rPr>
              <a:t>&amp; </a:t>
            </a:r>
            <a:r>
              <a:rPr lang="en-US" sz="1800" u="sng">
                <a:solidFill>
                  <a:srgbClr val="AF8704"/>
                </a:solidFill>
                <a:latin typeface="Noto Sans"/>
                <a:ea typeface="Noto Sans"/>
                <a:cs typeface="Noto Sans"/>
                <a:sym typeface="Noto Sans"/>
                <a:hlinkClick r:id="rId17">
                  <a:extLst>
                    <a:ext uri="{A12FA001-AC4F-418D-AE19-62706E023703}">
                      <ahyp:hlinkClr val="tx"/>
                    </a:ext>
                  </a:extLst>
                </a:hlinkClick>
              </a:rPr>
              <a:t>by School Districts, 2019-2023</a:t>
            </a:r>
            <a:endParaRPr sz="1800">
              <a:solidFill>
                <a:srgbClr val="244061"/>
              </a:solidFill>
              <a:latin typeface="Noto Sans"/>
              <a:ea typeface="Noto Sans"/>
              <a:cs typeface="Noto Sans"/>
              <a:sym typeface="Noto Sans"/>
            </a:endParaRPr>
          </a:p>
          <a:p>
            <a:pPr indent="-342900" lvl="0" marL="457200" rtl="0" algn="l">
              <a:lnSpc>
                <a:spcPct val="120000"/>
              </a:lnSpc>
              <a:spcBef>
                <a:spcPts val="0"/>
              </a:spcBef>
              <a:spcAft>
                <a:spcPts val="0"/>
              </a:spcAft>
              <a:buClr>
                <a:srgbClr val="244061"/>
              </a:buClr>
              <a:buSzPts val="1800"/>
              <a:buFont typeface="Noto Sans"/>
              <a:buChar char="●"/>
            </a:pPr>
            <a:r>
              <a:rPr lang="en-US" sz="1800" u="sng">
                <a:solidFill>
                  <a:srgbClr val="AF8704"/>
                </a:solidFill>
                <a:latin typeface="Noto Sans"/>
                <a:ea typeface="Noto Sans"/>
                <a:cs typeface="Noto Sans"/>
                <a:sym typeface="Noto Sans"/>
                <a:hlinkClick r:id="rId18">
                  <a:extLst>
                    <a:ext uri="{A12FA001-AC4F-418D-AE19-62706E023703}">
                      <ahyp:hlinkClr val="tx"/>
                    </a:ext>
                  </a:extLst>
                </a:hlinkClick>
              </a:rPr>
              <a:t>50-state snapshots </a:t>
            </a:r>
            <a:endParaRPr sz="1800">
              <a:solidFill>
                <a:schemeClr val="dk1"/>
              </a:solidFill>
            </a:endParaRPr>
          </a:p>
          <a:p>
            <a:pPr indent="0" lvl="0" marL="0" marR="0" rtl="0" algn="l">
              <a:lnSpc>
                <a:spcPct val="100000"/>
              </a:lnSpc>
              <a:spcBef>
                <a:spcPts val="100"/>
              </a:spcBef>
              <a:spcAft>
                <a:spcPts val="0"/>
              </a:spcAft>
              <a:buClr>
                <a:srgbClr val="000000"/>
              </a:buClr>
              <a:buSzPts val="1100"/>
              <a:buFont typeface="Arial"/>
              <a:buNone/>
            </a:pPr>
            <a:r>
              <a:t/>
            </a:r>
            <a:endParaRPr b="1" sz="1750">
              <a:solidFill>
                <a:srgbClr val="244061"/>
              </a:solidFill>
              <a:latin typeface="Noto Sans"/>
              <a:ea typeface="Noto Sans"/>
              <a:cs typeface="Noto Sans"/>
              <a:sym typeface="Noto Sans"/>
            </a:endParaRPr>
          </a:p>
          <a:p>
            <a:pPr indent="0" lvl="0" marL="0" marR="0" rtl="0" algn="l">
              <a:lnSpc>
                <a:spcPct val="100000"/>
              </a:lnSpc>
              <a:spcBef>
                <a:spcPts val="500"/>
              </a:spcBef>
              <a:spcAft>
                <a:spcPts val="0"/>
              </a:spcAft>
              <a:buClr>
                <a:schemeClr val="dk1"/>
              </a:buClr>
              <a:buSzPts val="1100"/>
              <a:buFont typeface="Arial"/>
              <a:buNone/>
            </a:pPr>
            <a:r>
              <a:rPr b="1" i="0" lang="en-US" sz="1750" u="none" cap="none" strike="noStrike">
                <a:solidFill>
                  <a:srgbClr val="244061"/>
                </a:solidFill>
                <a:latin typeface="Noto Sans"/>
                <a:ea typeface="Noto Sans"/>
                <a:cs typeface="Noto Sans"/>
                <a:sym typeface="Noto Sans"/>
              </a:rPr>
              <a:t>X/Bluesky: </a:t>
            </a:r>
            <a:r>
              <a:rPr b="0" i="0" lang="en-US" sz="1750" u="none" cap="none" strike="noStrike">
                <a:solidFill>
                  <a:srgbClr val="AB8500"/>
                </a:solidFill>
                <a:latin typeface="Noto Sans"/>
                <a:ea typeface="Noto Sans"/>
                <a:cs typeface="Noto Sans"/>
                <a:sym typeface="Noto Sans"/>
              </a:rPr>
              <a:t>@georgetownccf, @ewburak</a:t>
            </a:r>
            <a:endParaRPr b="0" i="0" sz="1750" u="none" cap="none" strike="noStrike">
              <a:solidFill>
                <a:srgbClr val="AB8500"/>
              </a:solidFill>
              <a:latin typeface="Noto Sans"/>
              <a:ea typeface="Noto Sans"/>
              <a:cs typeface="Noto Sans"/>
              <a:sym typeface="Noto Sans"/>
            </a:endParaRPr>
          </a:p>
          <a:p>
            <a:pPr indent="0" lvl="0" marL="0" marR="0" rtl="0" algn="l">
              <a:lnSpc>
                <a:spcPct val="100000"/>
              </a:lnSpc>
              <a:spcBef>
                <a:spcPts val="500"/>
              </a:spcBef>
              <a:spcAft>
                <a:spcPts val="0"/>
              </a:spcAft>
              <a:buClr>
                <a:schemeClr val="dk1"/>
              </a:buClr>
              <a:buSzPts val="1100"/>
              <a:buFont typeface="Arial"/>
              <a:buNone/>
            </a:pPr>
            <a:r>
              <a:t/>
            </a:r>
            <a:endParaRPr sz="1750">
              <a:solidFill>
                <a:srgbClr val="AB8500"/>
              </a:solidFill>
              <a:latin typeface="Noto Sans"/>
              <a:ea typeface="Noto Sans"/>
              <a:cs typeface="Noto Sans"/>
              <a:sym typeface="Noto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g343b8b504d4_0_1"/>
          <p:cNvSpPr txBox="1"/>
          <p:nvPr>
            <p:ph idx="1" type="body"/>
          </p:nvPr>
        </p:nvSpPr>
        <p:spPr>
          <a:xfrm>
            <a:off x="609600" y="1417500"/>
            <a:ext cx="6391200" cy="4413600"/>
          </a:xfrm>
          <a:prstGeom prst="rect">
            <a:avLst/>
          </a:prstGeom>
          <a:noFill/>
          <a:ln>
            <a:noFill/>
          </a:ln>
        </p:spPr>
        <p:txBody>
          <a:bodyPr anchorCtr="0" anchor="t" bIns="45700" lIns="91425" spcFirstLastPara="1" rIns="91425" wrap="square" tIns="45700">
            <a:normAutofit fontScale="92500" lnSpcReduction="10000"/>
          </a:bodyPr>
          <a:lstStyle/>
          <a:p>
            <a:pPr indent="-416560" lvl="0" marL="457200" rtl="0" algn="l">
              <a:lnSpc>
                <a:spcPct val="115000"/>
              </a:lnSpc>
              <a:spcBef>
                <a:spcPts val="0"/>
              </a:spcBef>
              <a:spcAft>
                <a:spcPts val="0"/>
              </a:spcAft>
              <a:buSzPct val="100000"/>
              <a:buChar char="•"/>
            </a:pPr>
            <a:r>
              <a:rPr lang="en-US"/>
              <a:t>Medicaid Overview</a:t>
            </a:r>
            <a:endParaRPr/>
          </a:p>
          <a:p>
            <a:pPr indent="-416560" lvl="0" marL="457200" rtl="0" algn="l">
              <a:lnSpc>
                <a:spcPct val="115000"/>
              </a:lnSpc>
              <a:spcBef>
                <a:spcPts val="0"/>
              </a:spcBef>
              <a:spcAft>
                <a:spcPts val="0"/>
              </a:spcAft>
              <a:buSzPct val="100000"/>
              <a:buChar char="•"/>
            </a:pPr>
            <a:r>
              <a:rPr lang="en-US"/>
              <a:t>Medicaid Coverage for Early Childhood Educators</a:t>
            </a:r>
            <a:endParaRPr/>
          </a:p>
          <a:p>
            <a:pPr indent="-416560" lvl="0" marL="457200" rtl="0" algn="l">
              <a:lnSpc>
                <a:spcPct val="115000"/>
              </a:lnSpc>
              <a:spcBef>
                <a:spcPts val="0"/>
              </a:spcBef>
              <a:spcAft>
                <a:spcPts val="0"/>
              </a:spcAft>
              <a:buSzPct val="100000"/>
              <a:buChar char="•"/>
            </a:pPr>
            <a:r>
              <a:rPr lang="en-US"/>
              <a:t>Congressional Medicaid Proposals  </a:t>
            </a:r>
            <a:endParaRPr/>
          </a:p>
          <a:p>
            <a:pPr indent="-416560" lvl="0" marL="457200" rtl="0" algn="l">
              <a:lnSpc>
                <a:spcPct val="115000"/>
              </a:lnSpc>
              <a:spcBef>
                <a:spcPts val="0"/>
              </a:spcBef>
              <a:spcAft>
                <a:spcPts val="0"/>
              </a:spcAft>
              <a:buSzPct val="100000"/>
              <a:buChar char="•"/>
            </a:pPr>
            <a:r>
              <a:rPr lang="en-US"/>
              <a:t>How would Medicaid cuts </a:t>
            </a:r>
            <a:r>
              <a:rPr lang="en-US"/>
              <a:t>impact</a:t>
            </a:r>
            <a:r>
              <a:rPr lang="en-US"/>
              <a:t> the existing child care crisis?</a:t>
            </a:r>
            <a:endParaRPr/>
          </a:p>
          <a:p>
            <a:pPr indent="-416560" lvl="0" marL="457200" rtl="0" algn="l">
              <a:lnSpc>
                <a:spcPct val="115000"/>
              </a:lnSpc>
              <a:spcBef>
                <a:spcPts val="0"/>
              </a:spcBef>
              <a:spcAft>
                <a:spcPts val="0"/>
              </a:spcAft>
              <a:buSzPct val="100000"/>
              <a:buChar char="•"/>
            </a:pPr>
            <a:r>
              <a:rPr lang="en-US"/>
              <a:t>Perspective from the Field: Virginia</a:t>
            </a:r>
            <a:endParaRPr/>
          </a:p>
          <a:p>
            <a:pPr indent="-416560" lvl="0" marL="457200" rtl="0" algn="l">
              <a:lnSpc>
                <a:spcPct val="115000"/>
              </a:lnSpc>
              <a:spcBef>
                <a:spcPts val="0"/>
              </a:spcBef>
              <a:spcAft>
                <a:spcPts val="0"/>
              </a:spcAft>
              <a:buSzPct val="100000"/>
              <a:buChar char="•"/>
            </a:pPr>
            <a:r>
              <a:rPr lang="en-US"/>
              <a:t>Panel discussion, Audience Q&amp;A</a:t>
            </a:r>
            <a:endParaRPr/>
          </a:p>
          <a:p>
            <a:pPr indent="0" lvl="0" marL="457200" rtl="0" algn="l">
              <a:lnSpc>
                <a:spcPct val="115000"/>
              </a:lnSpc>
              <a:spcBef>
                <a:spcPts val="0"/>
              </a:spcBef>
              <a:spcAft>
                <a:spcPts val="0"/>
              </a:spcAft>
              <a:buSzPct val="108108"/>
              <a:buNone/>
            </a:pPr>
            <a:r>
              <a:t/>
            </a:r>
            <a:endParaRPr/>
          </a:p>
        </p:txBody>
      </p:sp>
      <p:sp>
        <p:nvSpPr>
          <p:cNvPr id="595" name="Google Shape;595;g343b8b504d4_0_1"/>
          <p:cNvSpPr txBox="1"/>
          <p:nvPr>
            <p:ph type="title"/>
          </p:nvPr>
        </p:nvSpPr>
        <p:spPr>
          <a:xfrm>
            <a:off x="609600" y="457200"/>
            <a:ext cx="10972800" cy="9603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b="1" lang="en-US">
                <a:solidFill>
                  <a:schemeClr val="dk2"/>
                </a:solidFill>
              </a:rPr>
              <a:t>Today’s Plan</a:t>
            </a:r>
            <a:endParaRPr b="1">
              <a:solidFill>
                <a:schemeClr val="dk2"/>
              </a:solidFill>
            </a:endParaRPr>
          </a:p>
        </p:txBody>
      </p:sp>
      <p:sp>
        <p:nvSpPr>
          <p:cNvPr id="596" name="Google Shape;596;g343b8b504d4_0_1"/>
          <p:cNvSpPr txBox="1"/>
          <p:nvPr>
            <p:ph idx="12" type="sldNum"/>
          </p:nvPr>
        </p:nvSpPr>
        <p:spPr>
          <a:xfrm>
            <a:off x="10390048" y="6305279"/>
            <a:ext cx="11925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597" name="Google Shape;597;g343b8b504d4_0_1"/>
          <p:cNvSpPr txBox="1"/>
          <p:nvPr/>
        </p:nvSpPr>
        <p:spPr>
          <a:xfrm>
            <a:off x="6920325" y="5271725"/>
            <a:ext cx="4871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3200"/>
              <a:buFont typeface="Arial"/>
              <a:buNone/>
            </a:pPr>
            <a:r>
              <a:rPr lang="en-US" sz="3000">
                <a:solidFill>
                  <a:srgbClr val="244061"/>
                </a:solidFill>
                <a:latin typeface="Helvetica Neue"/>
                <a:ea typeface="Helvetica Neue"/>
                <a:cs typeface="Helvetica Neue"/>
                <a:sym typeface="Helvetica Neue"/>
              </a:rPr>
              <a:t>Read the new brief</a:t>
            </a:r>
            <a:r>
              <a:rPr lang="en-US" sz="3000">
                <a:solidFill>
                  <a:srgbClr val="AB8500"/>
                </a:solidFill>
                <a:latin typeface="Helvetica Neue"/>
                <a:ea typeface="Helvetica Neue"/>
                <a:cs typeface="Helvetica Neue"/>
                <a:sym typeface="Helvetica Neue"/>
              </a:rPr>
              <a:t> </a:t>
            </a:r>
            <a:r>
              <a:rPr lang="en-US" sz="3000" u="sng">
                <a:solidFill>
                  <a:srgbClr val="AB8500"/>
                </a:solidFill>
                <a:latin typeface="Helvetica Neue"/>
                <a:ea typeface="Helvetica Neue"/>
                <a:cs typeface="Helvetica Neue"/>
                <a:sym typeface="Helvetica Neue"/>
                <a:hlinkClick r:id="rId3">
                  <a:extLst>
                    <a:ext uri="{A12FA001-AC4F-418D-AE19-62706E023703}">
                      <ahyp:hlinkClr val="tx"/>
                    </a:ext>
                  </a:extLst>
                </a:hlinkClick>
              </a:rPr>
              <a:t>here</a:t>
            </a:r>
            <a:r>
              <a:rPr lang="en-US" sz="3000">
                <a:solidFill>
                  <a:srgbClr val="244061"/>
                </a:solidFill>
                <a:latin typeface="Helvetica Neue"/>
                <a:ea typeface="Helvetica Neue"/>
                <a:cs typeface="Helvetica Neue"/>
                <a:sym typeface="Helvetica Neue"/>
              </a:rPr>
              <a:t>!</a:t>
            </a:r>
            <a:endParaRPr sz="3000">
              <a:solidFill>
                <a:srgbClr val="0C2E63"/>
              </a:solidFill>
              <a:latin typeface="Helvetica Neue"/>
              <a:ea typeface="Helvetica Neue"/>
              <a:cs typeface="Helvetica Neue"/>
              <a:sym typeface="Helvetica Neue"/>
            </a:endParaRPr>
          </a:p>
        </p:txBody>
      </p:sp>
      <p:pic>
        <p:nvPicPr>
          <p:cNvPr id="598" name="Google Shape;598;g343b8b504d4_0_1" title="Screenshot 2025-04-25 at 7.06.13 PM.png"/>
          <p:cNvPicPr preferRelativeResize="0"/>
          <p:nvPr/>
        </p:nvPicPr>
        <p:blipFill>
          <a:blip r:embed="rId4">
            <a:alphaModFix/>
          </a:blip>
          <a:stretch>
            <a:fillRect/>
          </a:stretch>
        </p:blipFill>
        <p:spPr>
          <a:xfrm>
            <a:off x="7431175" y="1186475"/>
            <a:ext cx="3963100" cy="4085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3"/>
          <p:cNvSpPr txBox="1"/>
          <p:nvPr>
            <p:ph type="title"/>
          </p:nvPr>
        </p:nvSpPr>
        <p:spPr>
          <a:xfrm>
            <a:off x="609600" y="343200"/>
            <a:ext cx="10972800" cy="9603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244061"/>
              </a:buClr>
              <a:buSzPts val="3600"/>
              <a:buFont typeface="Helvetica Neue"/>
              <a:buNone/>
            </a:pPr>
            <a:r>
              <a:rPr b="1" lang="en-US">
                <a:solidFill>
                  <a:srgbClr val="17365D"/>
                </a:solidFill>
              </a:rPr>
              <a:t>Our Speakers</a:t>
            </a:r>
            <a:endParaRPr/>
          </a:p>
        </p:txBody>
      </p:sp>
      <p:sp>
        <p:nvSpPr>
          <p:cNvPr id="604" name="Google Shape;604;p3"/>
          <p:cNvSpPr txBox="1"/>
          <p:nvPr>
            <p:ph idx="12" type="sldNum"/>
          </p:nvPr>
        </p:nvSpPr>
        <p:spPr>
          <a:xfrm>
            <a:off x="10390048" y="6305279"/>
            <a:ext cx="119235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pic>
        <p:nvPicPr>
          <p:cNvPr id="605" name="Google Shape;605;p3" title="Elisabeth Wright Burak.jpg"/>
          <p:cNvPicPr preferRelativeResize="0"/>
          <p:nvPr/>
        </p:nvPicPr>
        <p:blipFill rotWithShape="1">
          <a:blip r:embed="rId3">
            <a:alphaModFix/>
          </a:blip>
          <a:srcRect b="32242" l="0" r="0" t="6933"/>
          <a:stretch/>
        </p:blipFill>
        <p:spPr>
          <a:xfrm>
            <a:off x="811837" y="1276799"/>
            <a:ext cx="1795176" cy="1632000"/>
          </a:xfrm>
          <a:prstGeom prst="rect">
            <a:avLst/>
          </a:prstGeom>
          <a:noFill/>
          <a:ln>
            <a:noFill/>
          </a:ln>
        </p:spPr>
      </p:pic>
      <p:sp>
        <p:nvSpPr>
          <p:cNvPr id="606" name="Google Shape;606;p3"/>
          <p:cNvSpPr txBox="1"/>
          <p:nvPr/>
        </p:nvSpPr>
        <p:spPr>
          <a:xfrm>
            <a:off x="400725" y="2956750"/>
            <a:ext cx="2424600" cy="523200"/>
          </a:xfrm>
          <a:prstGeom prst="rect">
            <a:avLst/>
          </a:prstGeom>
          <a:noFill/>
          <a:ln>
            <a:noFill/>
          </a:ln>
        </p:spPr>
        <p:txBody>
          <a:bodyPr anchorCtr="0" anchor="t" bIns="45700" lIns="91425" spcFirstLastPara="1" rIns="91425" wrap="square" tIns="45700">
            <a:spAutoFit/>
          </a:bodyPr>
          <a:lstStyle/>
          <a:p>
            <a:pPr indent="0" lvl="0" marL="25400" marR="0" rtl="0" algn="ctr">
              <a:lnSpc>
                <a:spcPct val="100000"/>
              </a:lnSpc>
              <a:spcBef>
                <a:spcPts val="0"/>
              </a:spcBef>
              <a:spcAft>
                <a:spcPts val="0"/>
              </a:spcAft>
              <a:buClr>
                <a:srgbClr val="000000"/>
              </a:buClr>
              <a:buSzPts val="1400"/>
              <a:buFont typeface="Arial"/>
              <a:buNone/>
            </a:pPr>
            <a:r>
              <a:rPr b="0" i="0" lang="en-US" sz="1400" u="sng" cap="none" strike="noStrike">
                <a:solidFill>
                  <a:srgbClr val="17365D"/>
                </a:solidFill>
                <a:latin typeface="Calibri"/>
                <a:ea typeface="Calibri"/>
                <a:cs typeface="Calibri"/>
                <a:sym typeface="Calibri"/>
                <a:hlinkClick r:id="rId4">
                  <a:extLst>
                    <a:ext uri="{A12FA001-AC4F-418D-AE19-62706E023703}">
                      <ahyp:hlinkClr val="tx"/>
                    </a:ext>
                  </a:extLst>
                </a:hlinkClick>
              </a:rPr>
              <a:t>Elisabeth Wright Burak</a:t>
            </a:r>
            <a:r>
              <a:rPr b="0" i="0" lang="en-US" sz="1400" u="none" cap="none" strike="noStrike">
                <a:solidFill>
                  <a:srgbClr val="17365D"/>
                </a:solidFill>
                <a:latin typeface="Calibri"/>
                <a:ea typeface="Calibri"/>
                <a:cs typeface="Calibri"/>
                <a:sym typeface="Calibri"/>
              </a:rPr>
              <a:t>, Georgetown CCF</a:t>
            </a:r>
            <a:endParaRPr b="0" i="0" sz="1400" u="none" cap="none" strike="noStrike">
              <a:solidFill>
                <a:srgbClr val="000000"/>
              </a:solidFill>
              <a:latin typeface="Arial"/>
              <a:ea typeface="Arial"/>
              <a:cs typeface="Arial"/>
              <a:sym typeface="Arial"/>
            </a:endParaRPr>
          </a:p>
        </p:txBody>
      </p:sp>
      <p:sp>
        <p:nvSpPr>
          <p:cNvPr id="607" name="Google Shape;607;p3"/>
          <p:cNvSpPr txBox="1"/>
          <p:nvPr/>
        </p:nvSpPr>
        <p:spPr>
          <a:xfrm>
            <a:off x="9108313" y="3039913"/>
            <a:ext cx="2424600" cy="307800"/>
          </a:xfrm>
          <a:prstGeom prst="rect">
            <a:avLst/>
          </a:prstGeom>
          <a:noFill/>
          <a:ln>
            <a:noFill/>
          </a:ln>
        </p:spPr>
        <p:txBody>
          <a:bodyPr anchorCtr="0" anchor="t" bIns="45700" lIns="91425" spcFirstLastPara="1" rIns="91425" wrap="square" tIns="45700">
            <a:spAutoFit/>
          </a:bodyPr>
          <a:lstStyle/>
          <a:p>
            <a:pPr indent="0" lvl="0" marL="25400" marR="0" rtl="0" algn="ctr">
              <a:lnSpc>
                <a:spcPct val="100000"/>
              </a:lnSpc>
              <a:spcBef>
                <a:spcPts val="0"/>
              </a:spcBef>
              <a:spcAft>
                <a:spcPts val="0"/>
              </a:spcAft>
              <a:buClr>
                <a:schemeClr val="dk1"/>
              </a:buClr>
              <a:buSzPts val="1100"/>
              <a:buFont typeface="Arial"/>
              <a:buNone/>
            </a:pPr>
            <a:r>
              <a:t/>
            </a:r>
            <a:endParaRPr b="0" i="0" sz="1400" u="none" cap="none" strike="noStrike">
              <a:solidFill>
                <a:srgbClr val="17355D"/>
              </a:solidFill>
              <a:latin typeface="Calibri"/>
              <a:ea typeface="Calibri"/>
              <a:cs typeface="Calibri"/>
              <a:sym typeface="Calibri"/>
            </a:endParaRPr>
          </a:p>
        </p:txBody>
      </p:sp>
      <p:sp>
        <p:nvSpPr>
          <p:cNvPr id="608" name="Google Shape;608;p3"/>
          <p:cNvSpPr txBox="1"/>
          <p:nvPr/>
        </p:nvSpPr>
        <p:spPr>
          <a:xfrm>
            <a:off x="9283930" y="5832056"/>
            <a:ext cx="2424600" cy="307800"/>
          </a:xfrm>
          <a:prstGeom prst="rect">
            <a:avLst/>
          </a:prstGeom>
          <a:noFill/>
          <a:ln>
            <a:noFill/>
          </a:ln>
        </p:spPr>
        <p:txBody>
          <a:bodyPr anchorCtr="0" anchor="t" bIns="45700" lIns="91425" spcFirstLastPara="1" rIns="91425" wrap="square" tIns="45700">
            <a:spAutoFit/>
          </a:bodyPr>
          <a:lstStyle/>
          <a:p>
            <a:pPr indent="0" lvl="0" marL="2540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17355D"/>
              </a:solidFill>
              <a:latin typeface="Calibri"/>
              <a:ea typeface="Calibri"/>
              <a:cs typeface="Calibri"/>
              <a:sym typeface="Calibri"/>
            </a:endParaRPr>
          </a:p>
        </p:txBody>
      </p:sp>
      <p:sp>
        <p:nvSpPr>
          <p:cNvPr id="609" name="Google Shape;609;p3"/>
          <p:cNvSpPr txBox="1"/>
          <p:nvPr/>
        </p:nvSpPr>
        <p:spPr>
          <a:xfrm>
            <a:off x="2525638" y="4293625"/>
            <a:ext cx="2424600" cy="307800"/>
          </a:xfrm>
          <a:prstGeom prst="rect">
            <a:avLst/>
          </a:prstGeom>
          <a:noFill/>
          <a:ln>
            <a:noFill/>
          </a:ln>
        </p:spPr>
        <p:txBody>
          <a:bodyPr anchorCtr="0" anchor="t" bIns="45700" lIns="91425" spcFirstLastPara="1" rIns="91425" wrap="square" tIns="45700">
            <a:spAutoFit/>
          </a:bodyPr>
          <a:lstStyle/>
          <a:p>
            <a:pPr indent="0" lvl="0" marL="25400" marR="0" rtl="0" algn="ctr">
              <a:lnSpc>
                <a:spcPct val="100000"/>
              </a:lnSpc>
              <a:spcBef>
                <a:spcPts val="0"/>
              </a:spcBef>
              <a:spcAft>
                <a:spcPts val="0"/>
              </a:spcAft>
              <a:buClr>
                <a:schemeClr val="dk1"/>
              </a:buClr>
              <a:buSzPts val="1100"/>
              <a:buFont typeface="Arial"/>
              <a:buNone/>
            </a:pPr>
            <a:r>
              <a:t/>
            </a:r>
            <a:endParaRPr b="0" i="0" sz="1400" u="none" cap="none" strike="noStrike">
              <a:solidFill>
                <a:srgbClr val="17355D"/>
              </a:solidFill>
              <a:latin typeface="Calibri"/>
              <a:ea typeface="Calibri"/>
              <a:cs typeface="Calibri"/>
              <a:sym typeface="Calibri"/>
            </a:endParaRPr>
          </a:p>
        </p:txBody>
      </p:sp>
      <p:sp>
        <p:nvSpPr>
          <p:cNvPr id="610" name="Google Shape;610;p3"/>
          <p:cNvSpPr txBox="1"/>
          <p:nvPr/>
        </p:nvSpPr>
        <p:spPr>
          <a:xfrm>
            <a:off x="10200063" y="1952900"/>
            <a:ext cx="2424600" cy="307800"/>
          </a:xfrm>
          <a:prstGeom prst="rect">
            <a:avLst/>
          </a:prstGeom>
          <a:noFill/>
          <a:ln>
            <a:noFill/>
          </a:ln>
        </p:spPr>
        <p:txBody>
          <a:bodyPr anchorCtr="0" anchor="t" bIns="45700" lIns="91425" spcFirstLastPara="1" rIns="91425" wrap="square" tIns="45700">
            <a:spAutoFit/>
          </a:bodyPr>
          <a:lstStyle/>
          <a:p>
            <a:pPr indent="0" lvl="0" marL="25400" marR="0" rtl="0" algn="ctr">
              <a:lnSpc>
                <a:spcPct val="100000"/>
              </a:lnSpc>
              <a:spcBef>
                <a:spcPts val="0"/>
              </a:spcBef>
              <a:spcAft>
                <a:spcPts val="0"/>
              </a:spcAft>
              <a:buClr>
                <a:schemeClr val="dk1"/>
              </a:buClr>
              <a:buSzPts val="1100"/>
              <a:buFont typeface="Arial"/>
              <a:buNone/>
            </a:pPr>
            <a:r>
              <a:t/>
            </a:r>
            <a:endParaRPr b="0" i="0" sz="1400" u="none" cap="none" strike="noStrike">
              <a:solidFill>
                <a:srgbClr val="17355D"/>
              </a:solidFill>
              <a:latin typeface="Calibri"/>
              <a:ea typeface="Calibri"/>
              <a:cs typeface="Calibri"/>
              <a:sym typeface="Calibri"/>
            </a:endParaRPr>
          </a:p>
        </p:txBody>
      </p:sp>
      <p:pic>
        <p:nvPicPr>
          <p:cNvPr id="611" name="Google Shape;611;p3" title="1706757804778.jpeg"/>
          <p:cNvPicPr preferRelativeResize="0"/>
          <p:nvPr/>
        </p:nvPicPr>
        <p:blipFill>
          <a:blip r:embed="rId5">
            <a:alphaModFix/>
          </a:blip>
          <a:stretch>
            <a:fillRect/>
          </a:stretch>
        </p:blipFill>
        <p:spPr>
          <a:xfrm>
            <a:off x="7226850" y="3549925"/>
            <a:ext cx="1795200" cy="1795200"/>
          </a:xfrm>
          <a:prstGeom prst="rect">
            <a:avLst/>
          </a:prstGeom>
          <a:noFill/>
          <a:ln>
            <a:noFill/>
          </a:ln>
        </p:spPr>
      </p:pic>
      <p:sp>
        <p:nvSpPr>
          <p:cNvPr id="612" name="Google Shape;612;p3"/>
          <p:cNvSpPr txBox="1"/>
          <p:nvPr/>
        </p:nvSpPr>
        <p:spPr>
          <a:xfrm>
            <a:off x="6684450" y="5345125"/>
            <a:ext cx="2880000" cy="523200"/>
          </a:xfrm>
          <a:prstGeom prst="rect">
            <a:avLst/>
          </a:prstGeom>
          <a:noFill/>
          <a:ln>
            <a:noFill/>
          </a:ln>
        </p:spPr>
        <p:txBody>
          <a:bodyPr anchorCtr="0" anchor="t" bIns="45700" lIns="91425" spcFirstLastPara="1" rIns="91425" wrap="square" tIns="45700">
            <a:spAutoFit/>
          </a:bodyPr>
          <a:lstStyle/>
          <a:p>
            <a:pPr indent="0" lvl="0" marL="25400" marR="0" rtl="0" algn="ctr">
              <a:lnSpc>
                <a:spcPct val="100000"/>
              </a:lnSpc>
              <a:spcBef>
                <a:spcPts val="0"/>
              </a:spcBef>
              <a:spcAft>
                <a:spcPts val="0"/>
              </a:spcAft>
              <a:buClr>
                <a:srgbClr val="000000"/>
              </a:buClr>
              <a:buSzPts val="1400"/>
              <a:buFont typeface="Arial"/>
              <a:buNone/>
            </a:pPr>
            <a:r>
              <a:rPr lang="en-US" u="sng">
                <a:solidFill>
                  <a:srgbClr val="17365D"/>
                </a:solidFill>
                <a:latin typeface="Calibri"/>
                <a:ea typeface="Calibri"/>
                <a:cs typeface="Calibri"/>
                <a:sym typeface="Calibri"/>
                <a:hlinkClick r:id="rId6">
                  <a:extLst>
                    <a:ext uri="{A12FA001-AC4F-418D-AE19-62706E023703}">
                      <ahyp:hlinkClr val="tx"/>
                    </a:ext>
                  </a:extLst>
                </a:hlinkClick>
              </a:rPr>
              <a:t>Suzanne Wikle</a:t>
            </a:r>
            <a:r>
              <a:rPr b="0" i="0" lang="en-US" sz="1400" u="none" cap="none" strike="noStrike">
                <a:solidFill>
                  <a:srgbClr val="17365D"/>
                </a:solidFill>
                <a:latin typeface="Calibri"/>
                <a:ea typeface="Calibri"/>
                <a:cs typeface="Calibri"/>
                <a:sym typeface="Calibri"/>
              </a:rPr>
              <a:t>, </a:t>
            </a:r>
            <a:endParaRPr>
              <a:solidFill>
                <a:srgbClr val="17365D"/>
              </a:solidFill>
              <a:latin typeface="Calibri"/>
              <a:ea typeface="Calibri"/>
              <a:cs typeface="Calibri"/>
              <a:sym typeface="Calibri"/>
            </a:endParaRPr>
          </a:p>
          <a:p>
            <a:pPr indent="0" lvl="0" marL="25400" marR="0" rtl="0" algn="ctr">
              <a:lnSpc>
                <a:spcPct val="100000"/>
              </a:lnSpc>
              <a:spcBef>
                <a:spcPts val="0"/>
              </a:spcBef>
              <a:spcAft>
                <a:spcPts val="0"/>
              </a:spcAft>
              <a:buClr>
                <a:srgbClr val="000000"/>
              </a:buClr>
              <a:buSzPts val="1400"/>
              <a:buFont typeface="Arial"/>
              <a:buNone/>
            </a:pPr>
            <a:r>
              <a:rPr lang="en-US">
                <a:solidFill>
                  <a:srgbClr val="17365D"/>
                </a:solidFill>
                <a:latin typeface="Calibri"/>
                <a:ea typeface="Calibri"/>
                <a:cs typeface="Calibri"/>
                <a:sym typeface="Calibri"/>
              </a:rPr>
              <a:t>CLASP</a:t>
            </a:r>
            <a:endParaRPr>
              <a:solidFill>
                <a:srgbClr val="17365D"/>
              </a:solidFill>
              <a:latin typeface="Calibri"/>
              <a:ea typeface="Calibri"/>
              <a:cs typeface="Calibri"/>
              <a:sym typeface="Calibri"/>
            </a:endParaRPr>
          </a:p>
        </p:txBody>
      </p:sp>
      <p:pic>
        <p:nvPicPr>
          <p:cNvPr id="613" name="Google Shape;613;p3" title="angel cummings headshot.jpg"/>
          <p:cNvPicPr preferRelativeResize="0"/>
          <p:nvPr/>
        </p:nvPicPr>
        <p:blipFill>
          <a:blip r:embed="rId7">
            <a:alphaModFix/>
          </a:blip>
          <a:stretch>
            <a:fillRect/>
          </a:stretch>
        </p:blipFill>
        <p:spPr>
          <a:xfrm>
            <a:off x="2985388" y="3585275"/>
            <a:ext cx="1505133" cy="1724501"/>
          </a:xfrm>
          <a:prstGeom prst="rect">
            <a:avLst/>
          </a:prstGeom>
          <a:noFill/>
          <a:ln>
            <a:noFill/>
          </a:ln>
        </p:spPr>
      </p:pic>
      <p:sp>
        <p:nvSpPr>
          <p:cNvPr id="614" name="Google Shape;614;p3"/>
          <p:cNvSpPr txBox="1"/>
          <p:nvPr/>
        </p:nvSpPr>
        <p:spPr>
          <a:xfrm>
            <a:off x="2525650" y="5345125"/>
            <a:ext cx="2424600" cy="523200"/>
          </a:xfrm>
          <a:prstGeom prst="rect">
            <a:avLst/>
          </a:prstGeom>
          <a:noFill/>
          <a:ln>
            <a:noFill/>
          </a:ln>
        </p:spPr>
        <p:txBody>
          <a:bodyPr anchorCtr="0" anchor="t" bIns="45700" lIns="91425" spcFirstLastPara="1" rIns="91425" wrap="square" tIns="45700">
            <a:spAutoFit/>
          </a:bodyPr>
          <a:lstStyle/>
          <a:p>
            <a:pPr indent="0" lvl="0" marL="25400" marR="0" rtl="0" algn="ctr">
              <a:lnSpc>
                <a:spcPct val="100000"/>
              </a:lnSpc>
              <a:spcBef>
                <a:spcPts val="0"/>
              </a:spcBef>
              <a:spcAft>
                <a:spcPts val="0"/>
              </a:spcAft>
              <a:buClr>
                <a:srgbClr val="000000"/>
              </a:buClr>
              <a:buSzPts val="1400"/>
              <a:buFont typeface="Arial"/>
              <a:buNone/>
            </a:pPr>
            <a:r>
              <a:rPr lang="en-US" u="sng">
                <a:solidFill>
                  <a:srgbClr val="17365D"/>
                </a:solidFill>
                <a:latin typeface="Calibri"/>
                <a:ea typeface="Calibri"/>
                <a:cs typeface="Calibri"/>
                <a:sym typeface="Calibri"/>
                <a:hlinkClick r:id="rId8">
                  <a:extLst>
                    <a:ext uri="{A12FA001-AC4F-418D-AE19-62706E023703}">
                      <ahyp:hlinkClr val="tx"/>
                    </a:ext>
                  </a:extLst>
                </a:hlinkClick>
              </a:rPr>
              <a:t>Angel Cummings</a:t>
            </a:r>
            <a:r>
              <a:rPr b="0" i="0" lang="en-US" sz="1400" u="none" cap="none" strike="noStrike">
                <a:solidFill>
                  <a:srgbClr val="17365D"/>
                </a:solidFill>
                <a:latin typeface="Calibri"/>
                <a:ea typeface="Calibri"/>
                <a:cs typeface="Calibri"/>
                <a:sym typeface="Calibri"/>
              </a:rPr>
              <a:t>, </a:t>
            </a:r>
            <a:endParaRPr b="0" i="0" sz="1400" u="none" cap="none" strike="noStrike">
              <a:solidFill>
                <a:srgbClr val="17365D"/>
              </a:solidFill>
              <a:latin typeface="Calibri"/>
              <a:ea typeface="Calibri"/>
              <a:cs typeface="Calibri"/>
              <a:sym typeface="Calibri"/>
            </a:endParaRPr>
          </a:p>
          <a:p>
            <a:pPr indent="0" lvl="0" marL="25400" marR="0" rtl="0" algn="ctr">
              <a:lnSpc>
                <a:spcPct val="100000"/>
              </a:lnSpc>
              <a:spcBef>
                <a:spcPts val="0"/>
              </a:spcBef>
              <a:spcAft>
                <a:spcPts val="0"/>
              </a:spcAft>
              <a:buClr>
                <a:srgbClr val="000000"/>
              </a:buClr>
              <a:buSzPts val="1400"/>
              <a:buFont typeface="Arial"/>
              <a:buNone/>
            </a:pPr>
            <a:r>
              <a:rPr lang="en-US">
                <a:solidFill>
                  <a:srgbClr val="17365D"/>
                </a:solidFill>
                <a:latin typeface="Calibri"/>
                <a:ea typeface="Calibri"/>
                <a:cs typeface="Calibri"/>
                <a:sym typeface="Calibri"/>
              </a:rPr>
              <a:t>Early Childhood Advocate</a:t>
            </a:r>
            <a:endParaRPr b="0" i="0" sz="1400" u="none" cap="none" strike="noStrike">
              <a:solidFill>
                <a:srgbClr val="17365D"/>
              </a:solidFill>
              <a:latin typeface="Arial"/>
              <a:ea typeface="Arial"/>
              <a:cs typeface="Arial"/>
              <a:sym typeface="Arial"/>
            </a:endParaRPr>
          </a:p>
        </p:txBody>
      </p:sp>
      <p:pic>
        <p:nvPicPr>
          <p:cNvPr id="615" name="Google Shape;615;p3" title="daniel_hains.png"/>
          <p:cNvPicPr preferRelativeResize="0"/>
          <p:nvPr/>
        </p:nvPicPr>
        <p:blipFill>
          <a:blip r:embed="rId9">
            <a:alphaModFix/>
          </a:blip>
          <a:stretch>
            <a:fillRect/>
          </a:stretch>
        </p:blipFill>
        <p:spPr>
          <a:xfrm>
            <a:off x="9331413" y="1209188"/>
            <a:ext cx="1795200" cy="1795200"/>
          </a:xfrm>
          <a:prstGeom prst="rect">
            <a:avLst/>
          </a:prstGeom>
          <a:noFill/>
          <a:ln>
            <a:noFill/>
          </a:ln>
        </p:spPr>
      </p:pic>
      <p:pic>
        <p:nvPicPr>
          <p:cNvPr id="616" name="Google Shape;616;p3" title="45-JulieKashen.jpg"/>
          <p:cNvPicPr preferRelativeResize="0"/>
          <p:nvPr/>
        </p:nvPicPr>
        <p:blipFill rotWithShape="1">
          <a:blip r:embed="rId10">
            <a:alphaModFix/>
          </a:blip>
          <a:srcRect b="35450" l="0" r="0" t="0"/>
          <a:stretch/>
        </p:blipFill>
        <p:spPr>
          <a:xfrm>
            <a:off x="5180775" y="1211850"/>
            <a:ext cx="1795200" cy="1795200"/>
          </a:xfrm>
          <a:prstGeom prst="rect">
            <a:avLst/>
          </a:prstGeom>
          <a:noFill/>
          <a:ln>
            <a:noFill/>
          </a:ln>
        </p:spPr>
      </p:pic>
      <p:sp>
        <p:nvSpPr>
          <p:cNvPr id="617" name="Google Shape;617;p3"/>
          <p:cNvSpPr txBox="1"/>
          <p:nvPr/>
        </p:nvSpPr>
        <p:spPr>
          <a:xfrm>
            <a:off x="9022050" y="3270925"/>
            <a:ext cx="2424600" cy="523200"/>
          </a:xfrm>
          <a:prstGeom prst="rect">
            <a:avLst/>
          </a:prstGeom>
          <a:noFill/>
          <a:ln>
            <a:noFill/>
          </a:ln>
        </p:spPr>
        <p:txBody>
          <a:bodyPr anchorCtr="0" anchor="t" bIns="45700" lIns="91425" spcFirstLastPara="1" rIns="91425" wrap="square" tIns="45700">
            <a:spAutoFit/>
          </a:bodyPr>
          <a:lstStyle/>
          <a:p>
            <a:pPr indent="0" lvl="0" marL="25400" marR="0" rtl="0" algn="ctr">
              <a:lnSpc>
                <a:spcPct val="100000"/>
              </a:lnSpc>
              <a:spcBef>
                <a:spcPts val="0"/>
              </a:spcBef>
              <a:spcAft>
                <a:spcPts val="0"/>
              </a:spcAft>
              <a:buClr>
                <a:srgbClr val="000000"/>
              </a:buClr>
              <a:buSzPts val="1400"/>
              <a:buFont typeface="Arial"/>
              <a:buNone/>
            </a:pPr>
            <a:r>
              <a:rPr lang="en-US" u="sng">
                <a:solidFill>
                  <a:srgbClr val="17365D"/>
                </a:solidFill>
                <a:latin typeface="Calibri"/>
                <a:ea typeface="Calibri"/>
                <a:cs typeface="Calibri"/>
                <a:sym typeface="Calibri"/>
                <a:hlinkClick r:id="rId11">
                  <a:extLst>
                    <a:ext uri="{A12FA001-AC4F-418D-AE19-62706E023703}">
                      <ahyp:hlinkClr val="tx"/>
                    </a:ext>
                  </a:extLst>
                </a:hlinkClick>
              </a:rPr>
              <a:t>Daniel Hains</a:t>
            </a:r>
            <a:r>
              <a:rPr b="0" i="0" lang="en-US" sz="1400" u="none" cap="none" strike="noStrike">
                <a:solidFill>
                  <a:srgbClr val="17365D"/>
                </a:solidFill>
                <a:latin typeface="Calibri"/>
                <a:ea typeface="Calibri"/>
                <a:cs typeface="Calibri"/>
                <a:sym typeface="Calibri"/>
              </a:rPr>
              <a:t>, </a:t>
            </a:r>
            <a:endParaRPr b="0" i="0" sz="1400" u="none" cap="none" strike="noStrike">
              <a:solidFill>
                <a:srgbClr val="17365D"/>
              </a:solidFill>
              <a:latin typeface="Calibri"/>
              <a:ea typeface="Calibri"/>
              <a:cs typeface="Calibri"/>
              <a:sym typeface="Calibri"/>
            </a:endParaRPr>
          </a:p>
          <a:p>
            <a:pPr indent="0" lvl="0" marL="25400" marR="0" rtl="0" algn="ctr">
              <a:lnSpc>
                <a:spcPct val="100000"/>
              </a:lnSpc>
              <a:spcBef>
                <a:spcPts val="0"/>
              </a:spcBef>
              <a:spcAft>
                <a:spcPts val="0"/>
              </a:spcAft>
              <a:buClr>
                <a:srgbClr val="000000"/>
              </a:buClr>
              <a:buSzPts val="1400"/>
              <a:buFont typeface="Arial"/>
              <a:buNone/>
            </a:pPr>
            <a:r>
              <a:rPr lang="en-US">
                <a:solidFill>
                  <a:srgbClr val="17365D"/>
                </a:solidFill>
                <a:latin typeface="Calibri"/>
                <a:ea typeface="Calibri"/>
                <a:cs typeface="Calibri"/>
                <a:sym typeface="Calibri"/>
              </a:rPr>
              <a:t>NAEYC</a:t>
            </a:r>
            <a:endParaRPr b="0" i="0" sz="1400" u="none" cap="none" strike="noStrike">
              <a:solidFill>
                <a:srgbClr val="17365D"/>
              </a:solidFill>
              <a:latin typeface="Arial"/>
              <a:ea typeface="Arial"/>
              <a:cs typeface="Arial"/>
              <a:sym typeface="Arial"/>
            </a:endParaRPr>
          </a:p>
        </p:txBody>
      </p:sp>
      <p:sp>
        <p:nvSpPr>
          <p:cNvPr id="618" name="Google Shape;618;p3"/>
          <p:cNvSpPr txBox="1"/>
          <p:nvPr/>
        </p:nvSpPr>
        <p:spPr>
          <a:xfrm>
            <a:off x="4656000" y="3167400"/>
            <a:ext cx="2880000" cy="523200"/>
          </a:xfrm>
          <a:prstGeom prst="rect">
            <a:avLst/>
          </a:prstGeom>
          <a:noFill/>
          <a:ln>
            <a:noFill/>
          </a:ln>
        </p:spPr>
        <p:txBody>
          <a:bodyPr anchorCtr="0" anchor="t" bIns="45700" lIns="91425" spcFirstLastPara="1" rIns="91425" wrap="square" tIns="45700">
            <a:spAutoFit/>
          </a:bodyPr>
          <a:lstStyle/>
          <a:p>
            <a:pPr indent="0" lvl="0" marL="25400" marR="0" rtl="0" algn="ctr">
              <a:lnSpc>
                <a:spcPct val="100000"/>
              </a:lnSpc>
              <a:spcBef>
                <a:spcPts val="0"/>
              </a:spcBef>
              <a:spcAft>
                <a:spcPts val="0"/>
              </a:spcAft>
              <a:buClr>
                <a:srgbClr val="000000"/>
              </a:buClr>
              <a:buSzPts val="1400"/>
              <a:buFont typeface="Arial"/>
              <a:buNone/>
            </a:pPr>
            <a:r>
              <a:rPr lang="en-US" u="sng">
                <a:solidFill>
                  <a:srgbClr val="17365D"/>
                </a:solidFill>
                <a:latin typeface="Calibri"/>
                <a:ea typeface="Calibri"/>
                <a:cs typeface="Calibri"/>
                <a:sym typeface="Calibri"/>
                <a:hlinkClick r:id="rId12">
                  <a:extLst>
                    <a:ext uri="{A12FA001-AC4F-418D-AE19-62706E023703}">
                      <ahyp:hlinkClr val="tx"/>
                    </a:ext>
                  </a:extLst>
                </a:hlinkClick>
              </a:rPr>
              <a:t>Julie Kashen</a:t>
            </a:r>
            <a:r>
              <a:rPr lang="en-US">
                <a:solidFill>
                  <a:srgbClr val="17365D"/>
                </a:solidFill>
                <a:latin typeface="Calibri"/>
                <a:ea typeface="Calibri"/>
                <a:cs typeface="Calibri"/>
                <a:sym typeface="Calibri"/>
              </a:rPr>
              <a:t>,</a:t>
            </a:r>
            <a:endParaRPr>
              <a:solidFill>
                <a:srgbClr val="17365D"/>
              </a:solidFill>
              <a:latin typeface="Calibri"/>
              <a:ea typeface="Calibri"/>
              <a:cs typeface="Calibri"/>
              <a:sym typeface="Calibri"/>
            </a:endParaRPr>
          </a:p>
          <a:p>
            <a:pPr indent="0" lvl="0" marL="25400" marR="0" rtl="0" algn="ctr">
              <a:lnSpc>
                <a:spcPct val="100000"/>
              </a:lnSpc>
              <a:spcBef>
                <a:spcPts val="0"/>
              </a:spcBef>
              <a:spcAft>
                <a:spcPts val="0"/>
              </a:spcAft>
              <a:buClr>
                <a:srgbClr val="000000"/>
              </a:buClr>
              <a:buSzPts val="1400"/>
              <a:buFont typeface="Arial"/>
              <a:buNone/>
            </a:pPr>
            <a:r>
              <a:rPr lang="en-US">
                <a:solidFill>
                  <a:srgbClr val="17365D"/>
                </a:solidFill>
                <a:latin typeface="Calibri"/>
                <a:ea typeface="Calibri"/>
                <a:cs typeface="Calibri"/>
                <a:sym typeface="Calibri"/>
              </a:rPr>
              <a:t>The Century Foundation</a:t>
            </a:r>
            <a:endParaRPr>
              <a:solidFill>
                <a:srgbClr val="17365D"/>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g34672b07038_2_21"/>
          <p:cNvSpPr txBox="1"/>
          <p:nvPr>
            <p:ph type="title"/>
          </p:nvPr>
        </p:nvSpPr>
        <p:spPr>
          <a:xfrm>
            <a:off x="609600" y="457200"/>
            <a:ext cx="10972800" cy="9603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b="1" lang="en-US" sz="3900">
                <a:solidFill>
                  <a:srgbClr val="17365D"/>
                </a:solidFill>
              </a:rPr>
              <a:t>Medicaid’s Many Roles</a:t>
            </a:r>
            <a:endParaRPr/>
          </a:p>
        </p:txBody>
      </p:sp>
      <p:sp>
        <p:nvSpPr>
          <p:cNvPr id="625" name="Google Shape;625;g34672b07038_2_21"/>
          <p:cNvSpPr txBox="1"/>
          <p:nvPr>
            <p:ph idx="1" type="body"/>
          </p:nvPr>
        </p:nvSpPr>
        <p:spPr>
          <a:xfrm>
            <a:off x="609600" y="1417500"/>
            <a:ext cx="11177700" cy="4559400"/>
          </a:xfrm>
          <a:prstGeom prst="rect">
            <a:avLst/>
          </a:prstGeom>
          <a:noFill/>
          <a:ln cap="flat" cmpd="sng" w="9525">
            <a:solidFill>
              <a:schemeClr val="accent2"/>
            </a:solidFill>
            <a:prstDash val="solid"/>
            <a:round/>
            <a:headEnd len="sm" w="sm" type="none"/>
            <a:tailEnd len="sm" w="sm" type="none"/>
          </a:ln>
        </p:spPr>
        <p:txBody>
          <a:bodyPr anchorCtr="0" anchor="t" bIns="45700" lIns="91425" spcFirstLastPara="1" rIns="91425" wrap="square" tIns="45700">
            <a:normAutofit/>
          </a:bodyPr>
          <a:lstStyle/>
          <a:p>
            <a:pPr indent="-431800" lvl="0" marL="457200" rtl="0" algn="l">
              <a:lnSpc>
                <a:spcPct val="90000"/>
              </a:lnSpc>
              <a:spcBef>
                <a:spcPts val="640"/>
              </a:spcBef>
              <a:spcAft>
                <a:spcPts val="0"/>
              </a:spcAft>
              <a:buSzPts val="3200"/>
              <a:buChar char="•"/>
            </a:pPr>
            <a:r>
              <a:rPr lang="en-US"/>
              <a:t>Medicaid/CHIP provide health coverage for close to:</a:t>
            </a:r>
            <a:endParaRPr/>
          </a:p>
          <a:p>
            <a:pPr indent="-406400" lvl="1" marL="914400" rtl="0" algn="l">
              <a:lnSpc>
                <a:spcPct val="90000"/>
              </a:lnSpc>
              <a:spcBef>
                <a:spcPts val="0"/>
              </a:spcBef>
              <a:spcAft>
                <a:spcPts val="0"/>
              </a:spcAft>
              <a:buSzPts val="2800"/>
              <a:buChar char="-"/>
            </a:pPr>
            <a:r>
              <a:rPr lang="en-US"/>
              <a:t>Half of all children 0-19</a:t>
            </a:r>
            <a:endParaRPr/>
          </a:p>
          <a:p>
            <a:pPr indent="-406400" lvl="1" marL="914400" rtl="0" algn="l">
              <a:lnSpc>
                <a:spcPct val="90000"/>
              </a:lnSpc>
              <a:spcBef>
                <a:spcPts val="0"/>
              </a:spcBef>
              <a:spcAft>
                <a:spcPts val="0"/>
              </a:spcAft>
              <a:buSzPts val="2800"/>
              <a:buChar char="-"/>
            </a:pPr>
            <a:r>
              <a:rPr lang="en-US"/>
              <a:t>99% of children in foster care</a:t>
            </a:r>
            <a:endParaRPr/>
          </a:p>
          <a:p>
            <a:pPr indent="-406400" lvl="1" marL="914400" rtl="0" algn="l">
              <a:lnSpc>
                <a:spcPct val="90000"/>
              </a:lnSpc>
              <a:spcBef>
                <a:spcPts val="0"/>
              </a:spcBef>
              <a:spcAft>
                <a:spcPts val="0"/>
              </a:spcAft>
              <a:buSzPts val="2800"/>
              <a:buChar char="-"/>
            </a:pPr>
            <a:r>
              <a:rPr lang="en-US"/>
              <a:t>Half of children with special health care needs (CSHCN)</a:t>
            </a:r>
            <a:endParaRPr/>
          </a:p>
          <a:p>
            <a:pPr indent="-406400" lvl="1" marL="914400" rtl="0" algn="l">
              <a:lnSpc>
                <a:spcPct val="90000"/>
              </a:lnSpc>
              <a:spcBef>
                <a:spcPts val="0"/>
              </a:spcBef>
              <a:spcAft>
                <a:spcPts val="0"/>
              </a:spcAft>
              <a:buSzPts val="2800"/>
              <a:buChar char="-"/>
            </a:pPr>
            <a:r>
              <a:rPr lang="en-US"/>
              <a:t>40 - 50% of all births </a:t>
            </a:r>
            <a:endParaRPr/>
          </a:p>
          <a:p>
            <a:pPr indent="-406400" lvl="1" marL="914400" rtl="0" algn="l">
              <a:lnSpc>
                <a:spcPct val="90000"/>
              </a:lnSpc>
              <a:spcBef>
                <a:spcPts val="0"/>
              </a:spcBef>
              <a:spcAft>
                <a:spcPts val="0"/>
              </a:spcAft>
              <a:buSzPts val="2800"/>
              <a:buChar char="-"/>
            </a:pPr>
            <a:r>
              <a:rPr lang="en-US"/>
              <a:t>28% of child care workers</a:t>
            </a:r>
            <a:endParaRPr/>
          </a:p>
          <a:p>
            <a:pPr indent="-431800" lvl="0" marL="457200" rtl="0" algn="l">
              <a:lnSpc>
                <a:spcPct val="90000"/>
              </a:lnSpc>
              <a:spcBef>
                <a:spcPts val="0"/>
              </a:spcBef>
              <a:spcAft>
                <a:spcPts val="0"/>
              </a:spcAft>
              <a:buSzPts val="3200"/>
              <a:buChar char="•"/>
            </a:pPr>
            <a:r>
              <a:rPr lang="en-US"/>
              <a:t>Largest funder of long-term care services, substance abuse treatment, mental health services</a:t>
            </a:r>
            <a:endParaRPr/>
          </a:p>
          <a:p>
            <a:pPr indent="-431800" lvl="0" marL="457200" rtl="0" algn="l">
              <a:lnSpc>
                <a:spcPct val="90000"/>
              </a:lnSpc>
              <a:spcBef>
                <a:spcPts val="0"/>
              </a:spcBef>
              <a:spcAft>
                <a:spcPts val="0"/>
              </a:spcAft>
              <a:buSzPts val="3200"/>
              <a:buChar char="•"/>
            </a:pPr>
            <a:r>
              <a:rPr lang="en-US"/>
              <a:t>Medicaid plays a key role in:</a:t>
            </a:r>
            <a:endParaRPr/>
          </a:p>
          <a:p>
            <a:pPr indent="-406400" lvl="1" marL="914400" rtl="0" algn="l">
              <a:lnSpc>
                <a:spcPct val="90000"/>
              </a:lnSpc>
              <a:spcBef>
                <a:spcPts val="0"/>
              </a:spcBef>
              <a:spcAft>
                <a:spcPts val="0"/>
              </a:spcAft>
              <a:buSzPts val="2800"/>
              <a:buChar char="-"/>
            </a:pPr>
            <a:r>
              <a:rPr lang="en-US"/>
              <a:t>Rural communities</a:t>
            </a:r>
            <a:endParaRPr/>
          </a:p>
          <a:p>
            <a:pPr indent="-406400" lvl="1" marL="914400" rtl="0" algn="l">
              <a:lnSpc>
                <a:spcPct val="90000"/>
              </a:lnSpc>
              <a:spcBef>
                <a:spcPts val="0"/>
              </a:spcBef>
              <a:spcAft>
                <a:spcPts val="0"/>
              </a:spcAft>
              <a:buSzPts val="2800"/>
              <a:buChar char="-"/>
            </a:pPr>
            <a:r>
              <a:rPr lang="en-US"/>
              <a:t>Pandemics and natural disasters</a:t>
            </a:r>
            <a:endParaRPr/>
          </a:p>
        </p:txBody>
      </p:sp>
      <p:sp>
        <p:nvSpPr>
          <p:cNvPr id="626" name="Google Shape;626;g34672b07038_2_21"/>
          <p:cNvSpPr txBox="1"/>
          <p:nvPr>
            <p:ph idx="12" type="sldNum"/>
          </p:nvPr>
        </p:nvSpPr>
        <p:spPr>
          <a:xfrm>
            <a:off x="10390048" y="6305279"/>
            <a:ext cx="11925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g350032d1b93_0_244"/>
          <p:cNvSpPr txBox="1"/>
          <p:nvPr>
            <p:ph idx="12" type="sldNum"/>
          </p:nvPr>
        </p:nvSpPr>
        <p:spPr>
          <a:xfrm>
            <a:off x="10691952" y="6324599"/>
            <a:ext cx="914400" cy="3651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pic>
        <p:nvPicPr>
          <p:cNvPr id="633" name="Google Shape;633;g350032d1b93_0_244"/>
          <p:cNvPicPr preferRelativeResize="0"/>
          <p:nvPr/>
        </p:nvPicPr>
        <p:blipFill rotWithShape="1">
          <a:blip r:embed="rId3">
            <a:alphaModFix/>
          </a:blip>
          <a:srcRect b="0" l="0" r="0" t="0"/>
          <a:stretch/>
        </p:blipFill>
        <p:spPr>
          <a:xfrm>
            <a:off x="1738988" y="429600"/>
            <a:ext cx="8714026" cy="5565725"/>
          </a:xfrm>
          <a:prstGeom prst="rect">
            <a:avLst/>
          </a:prstGeom>
          <a:noFill/>
          <a:ln>
            <a:noFill/>
          </a:ln>
        </p:spPr>
      </p:pic>
      <p:sp>
        <p:nvSpPr>
          <p:cNvPr id="634" name="Google Shape;634;g350032d1b93_0_244"/>
          <p:cNvSpPr txBox="1"/>
          <p:nvPr/>
        </p:nvSpPr>
        <p:spPr>
          <a:xfrm>
            <a:off x="2926900" y="6159950"/>
            <a:ext cx="6368100" cy="46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A5A5A5"/>
                </a:solidFill>
                <a:latin typeface="Helvetica Neue"/>
                <a:ea typeface="Helvetica Neue"/>
                <a:cs typeface="Helvetica Neue"/>
                <a:sym typeface="Helvetica Neue"/>
              </a:rPr>
              <a:t>Source: Georgetown University Center for Children and Families analysis of U.S. Census Bureau 2023 American Community Survey (ACS) Public Use Microdata Sample (PUMS).</a:t>
            </a:r>
            <a:endParaRPr b="0" i="0" sz="1000" u="none" cap="none" strike="noStrike">
              <a:solidFill>
                <a:srgbClr val="A5A5A5"/>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g34609584421_1_17"/>
          <p:cNvSpPr txBox="1"/>
          <p:nvPr>
            <p:ph idx="12" type="sldNum"/>
          </p:nvPr>
        </p:nvSpPr>
        <p:spPr>
          <a:xfrm>
            <a:off x="10390048" y="6305279"/>
            <a:ext cx="11925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641" name="Google Shape;641;g34609584421_1_17"/>
          <p:cNvSpPr txBox="1"/>
          <p:nvPr/>
        </p:nvSpPr>
        <p:spPr>
          <a:xfrm>
            <a:off x="3251200" y="6098380"/>
            <a:ext cx="75183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A5A5A5"/>
                </a:solidFill>
                <a:latin typeface="Helvetica Neue"/>
                <a:ea typeface="Helvetica Neue"/>
                <a:cs typeface="Helvetica Neue"/>
                <a:sym typeface="Helvetica Neue"/>
              </a:rPr>
              <a:t>Source: Brooks, T. et al., "</a:t>
            </a:r>
            <a:r>
              <a:rPr lang="en-US" sz="1200" u="sng">
                <a:solidFill>
                  <a:srgbClr val="A5A5A5"/>
                </a:solidFill>
                <a:latin typeface="Helvetica Neue"/>
                <a:ea typeface="Helvetica Neue"/>
                <a:cs typeface="Helvetica Neue"/>
                <a:sym typeface="Helvetica Neue"/>
                <a:hlinkClick r:id="rId3">
                  <a:extLst>
                    <a:ext uri="{A12FA001-AC4F-418D-AE19-62706E023703}">
                      <ahyp:hlinkClr val="tx"/>
                    </a:ext>
                  </a:extLst>
                </a:hlinkClick>
              </a:rPr>
              <a:t>Medicaid and CHIP Eligibility, Enrollment, and Renewal Policies as States Resume Routine Operations Following the Unwinding of the Pandemic-Era Continuous Enrollment Provision</a:t>
            </a:r>
            <a:r>
              <a:rPr b="0" i="0" lang="en-US" sz="1200" u="none" cap="none" strike="noStrike">
                <a:solidFill>
                  <a:srgbClr val="A5A5A5"/>
                </a:solidFill>
                <a:latin typeface="Helvetica Neue"/>
                <a:ea typeface="Helvetica Neue"/>
                <a:cs typeface="Helvetica Neue"/>
                <a:sym typeface="Helvetica Neue"/>
              </a:rPr>
              <a:t>" (KFF and Georgetown University Center for Children and Families: </a:t>
            </a:r>
            <a:r>
              <a:rPr lang="en-US" sz="1200">
                <a:solidFill>
                  <a:srgbClr val="A5A5A5"/>
                </a:solidFill>
                <a:latin typeface="Helvetica Neue"/>
                <a:ea typeface="Helvetica Neue"/>
                <a:cs typeface="Helvetica Neue"/>
                <a:sym typeface="Helvetica Neue"/>
              </a:rPr>
              <a:t>April</a:t>
            </a:r>
            <a:r>
              <a:rPr b="0" i="0" lang="en-US" sz="1200" u="none" cap="none" strike="noStrike">
                <a:solidFill>
                  <a:srgbClr val="A5A5A5"/>
                </a:solidFill>
                <a:latin typeface="Helvetica Neue"/>
                <a:ea typeface="Helvetica Neue"/>
                <a:cs typeface="Helvetica Neue"/>
                <a:sym typeface="Helvetica Neue"/>
              </a:rPr>
              <a:t> 202</a:t>
            </a:r>
            <a:r>
              <a:rPr lang="en-US" sz="1200">
                <a:solidFill>
                  <a:srgbClr val="A5A5A5"/>
                </a:solidFill>
                <a:latin typeface="Helvetica Neue"/>
                <a:ea typeface="Helvetica Neue"/>
                <a:cs typeface="Helvetica Neue"/>
                <a:sym typeface="Helvetica Neue"/>
              </a:rPr>
              <a:t>5</a:t>
            </a:r>
            <a:r>
              <a:rPr b="0" i="0" lang="en-US" sz="1200" u="none" cap="none" strike="noStrike">
                <a:solidFill>
                  <a:srgbClr val="A5A5A5"/>
                </a:solidFill>
                <a:latin typeface="Helvetica Neue"/>
                <a:ea typeface="Helvetica Neue"/>
                <a:cs typeface="Helvetica Neue"/>
                <a:sym typeface="Helvetica Neue"/>
              </a:rPr>
              <a:t>). </a:t>
            </a:r>
            <a:endParaRPr b="0" i="0" sz="1200" u="none" cap="none" strike="noStrike">
              <a:solidFill>
                <a:srgbClr val="A5A5A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42" name="Google Shape;642;g34609584421_1_17"/>
          <p:cNvSpPr txBox="1"/>
          <p:nvPr/>
        </p:nvSpPr>
        <p:spPr>
          <a:xfrm>
            <a:off x="275425" y="977750"/>
            <a:ext cx="3321300" cy="3093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640"/>
              </a:spcBef>
              <a:spcAft>
                <a:spcPts val="0"/>
              </a:spcAft>
              <a:buClr>
                <a:srgbClr val="000000"/>
              </a:buClr>
              <a:buSzPts val="3000"/>
              <a:buFont typeface="Arial"/>
              <a:buNone/>
            </a:pPr>
            <a:r>
              <a:rPr b="0" i="0" lang="en-US" sz="3000" u="none" cap="none" strike="noStrike">
                <a:solidFill>
                  <a:srgbClr val="17365D"/>
                </a:solidFill>
                <a:latin typeface="Calibri"/>
                <a:ea typeface="Calibri"/>
                <a:cs typeface="Calibri"/>
                <a:sym typeface="Calibri"/>
              </a:rPr>
              <a:t>Medicaid and CHIP provide health coverage for </a:t>
            </a:r>
            <a:r>
              <a:rPr lang="en-US" sz="3000">
                <a:solidFill>
                  <a:srgbClr val="17365D"/>
                </a:solidFill>
                <a:latin typeface="Calibri"/>
                <a:ea typeface="Calibri"/>
                <a:cs typeface="Calibri"/>
                <a:sym typeface="Calibri"/>
              </a:rPr>
              <a:t>about 80 </a:t>
            </a:r>
            <a:r>
              <a:rPr b="0" i="0" lang="en-US" sz="3000" u="none" cap="none" strike="noStrike">
                <a:solidFill>
                  <a:srgbClr val="17365D"/>
                </a:solidFill>
                <a:latin typeface="Calibri"/>
                <a:ea typeface="Calibri"/>
                <a:cs typeface="Calibri"/>
                <a:sym typeface="Calibri"/>
              </a:rPr>
              <a:t>million low-income children, adults, and seniors </a:t>
            </a:r>
            <a:endParaRPr b="0" i="0" sz="3000" u="none" cap="none" strike="noStrike">
              <a:solidFill>
                <a:srgbClr val="000000"/>
              </a:solidFill>
              <a:latin typeface="Arial"/>
              <a:ea typeface="Arial"/>
              <a:cs typeface="Arial"/>
              <a:sym typeface="Arial"/>
            </a:endParaRPr>
          </a:p>
        </p:txBody>
      </p:sp>
      <p:pic>
        <p:nvPicPr>
          <p:cNvPr id="643" name="Google Shape;643;g34609584421_1_17" title="gSGsd-median-income-eligibility-limit-april-2025.png"/>
          <p:cNvPicPr preferRelativeResize="0"/>
          <p:nvPr/>
        </p:nvPicPr>
        <p:blipFill>
          <a:blip r:embed="rId4">
            <a:alphaModFix/>
          </a:blip>
          <a:stretch>
            <a:fillRect/>
          </a:stretch>
        </p:blipFill>
        <p:spPr>
          <a:xfrm>
            <a:off x="3774525" y="413050"/>
            <a:ext cx="8281799" cy="5797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g351a2954f08_0_10"/>
          <p:cNvSpPr txBox="1"/>
          <p:nvPr>
            <p:ph type="title"/>
          </p:nvPr>
        </p:nvSpPr>
        <p:spPr>
          <a:xfrm>
            <a:off x="609600" y="457200"/>
            <a:ext cx="10972800" cy="960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The ACA’s Medicaid Expansion</a:t>
            </a:r>
            <a:endParaRPr/>
          </a:p>
        </p:txBody>
      </p:sp>
      <p:sp>
        <p:nvSpPr>
          <p:cNvPr id="650" name="Google Shape;650;g351a2954f08_0_10"/>
          <p:cNvSpPr txBox="1"/>
          <p:nvPr>
            <p:ph idx="1" type="body"/>
          </p:nvPr>
        </p:nvSpPr>
        <p:spPr>
          <a:xfrm>
            <a:off x="609600" y="1600201"/>
            <a:ext cx="10972800" cy="4343400"/>
          </a:xfrm>
          <a:prstGeom prst="rect">
            <a:avLst/>
          </a:prstGeom>
        </p:spPr>
        <p:txBody>
          <a:bodyPr anchorCtr="0" anchor="t" bIns="45700" lIns="91425" spcFirstLastPara="1" rIns="91425" wrap="square" tIns="45700">
            <a:normAutofit lnSpcReduction="10000"/>
          </a:bodyPr>
          <a:lstStyle/>
          <a:p>
            <a:pPr indent="-431800" lvl="0" marL="457200" rtl="0" algn="l">
              <a:spcBef>
                <a:spcPts val="640"/>
              </a:spcBef>
              <a:spcAft>
                <a:spcPts val="0"/>
              </a:spcAft>
              <a:buSzPts val="3200"/>
              <a:buChar char="•"/>
            </a:pPr>
            <a:r>
              <a:rPr lang="en-US"/>
              <a:t>Extends coverage to all </a:t>
            </a:r>
            <a:r>
              <a:rPr lang="en-US"/>
              <a:t>adults under 138% of the federal poverty line (FPL), or $26,650 for a family of three.</a:t>
            </a:r>
            <a:endParaRPr/>
          </a:p>
          <a:p>
            <a:pPr indent="0" lvl="0" marL="0" rtl="0" algn="l">
              <a:spcBef>
                <a:spcPts val="640"/>
              </a:spcBef>
              <a:spcAft>
                <a:spcPts val="0"/>
              </a:spcAft>
              <a:buNone/>
            </a:pPr>
            <a:r>
              <a:t/>
            </a:r>
            <a:endParaRPr/>
          </a:p>
          <a:p>
            <a:pPr indent="-431800" lvl="0" marL="457200" rtl="0" algn="l">
              <a:spcBef>
                <a:spcPts val="640"/>
              </a:spcBef>
              <a:spcAft>
                <a:spcPts val="0"/>
              </a:spcAft>
              <a:buSzPts val="3200"/>
              <a:buChar char="•"/>
            </a:pPr>
            <a:r>
              <a:rPr lang="en-US"/>
              <a:t>Those covered include: </a:t>
            </a:r>
            <a:endParaRPr/>
          </a:p>
          <a:p>
            <a:pPr indent="-406400" lvl="1" marL="914400" rtl="0" algn="l">
              <a:spcBef>
                <a:spcPts val="0"/>
              </a:spcBef>
              <a:spcAft>
                <a:spcPts val="0"/>
              </a:spcAft>
              <a:buSzPts val="2800"/>
              <a:buChar char="-"/>
            </a:pPr>
            <a:r>
              <a:rPr lang="en-US"/>
              <a:t>low-wage workers</a:t>
            </a:r>
            <a:endParaRPr/>
          </a:p>
          <a:p>
            <a:pPr indent="-406400" lvl="1" marL="914400" rtl="0" algn="l">
              <a:spcBef>
                <a:spcPts val="0"/>
              </a:spcBef>
              <a:spcAft>
                <a:spcPts val="0"/>
              </a:spcAft>
              <a:buSzPts val="2800"/>
              <a:buChar char="-"/>
            </a:pPr>
            <a:r>
              <a:rPr lang="en-US"/>
              <a:t>people experiencing physical or mental health conditions, disabilities </a:t>
            </a:r>
            <a:endParaRPr/>
          </a:p>
          <a:p>
            <a:pPr indent="-406400" lvl="1" marL="914400" rtl="0" algn="l">
              <a:spcBef>
                <a:spcPts val="0"/>
              </a:spcBef>
              <a:spcAft>
                <a:spcPts val="0"/>
              </a:spcAft>
              <a:buSzPts val="2800"/>
              <a:buChar char="-"/>
            </a:pPr>
            <a:r>
              <a:rPr lang="en-US"/>
              <a:t>caregivers</a:t>
            </a:r>
            <a:endParaRPr/>
          </a:p>
          <a:p>
            <a:pPr indent="-406400" lvl="1" marL="914400" rtl="0" algn="l">
              <a:spcBef>
                <a:spcPts val="0"/>
              </a:spcBef>
              <a:spcAft>
                <a:spcPts val="0"/>
              </a:spcAft>
              <a:buSzPts val="2800"/>
              <a:buChar char="-"/>
            </a:pPr>
            <a:r>
              <a:rPr lang="en-US"/>
              <a:t>women of child-bearing age</a:t>
            </a:r>
            <a:endParaRPr/>
          </a:p>
          <a:p>
            <a:pPr indent="0" lvl="0" marL="0" rtl="0" algn="l">
              <a:spcBef>
                <a:spcPts val="640"/>
              </a:spcBef>
              <a:spcAft>
                <a:spcPts val="0"/>
              </a:spcAft>
              <a:buNone/>
            </a:pPr>
            <a:r>
              <a:t/>
            </a:r>
            <a:endParaRPr/>
          </a:p>
        </p:txBody>
      </p:sp>
      <p:sp>
        <p:nvSpPr>
          <p:cNvPr id="651" name="Google Shape;651;g351a2954f08_0_10"/>
          <p:cNvSpPr txBox="1"/>
          <p:nvPr>
            <p:ph idx="12" type="sldNum"/>
          </p:nvPr>
        </p:nvSpPr>
        <p:spPr>
          <a:xfrm>
            <a:off x="10390048" y="6305279"/>
            <a:ext cx="1192500" cy="3651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g350032d1b93_0_0"/>
          <p:cNvSpPr txBox="1"/>
          <p:nvPr>
            <p:ph idx="12" type="sldNum"/>
          </p:nvPr>
        </p:nvSpPr>
        <p:spPr>
          <a:xfrm>
            <a:off x="10390048" y="6305279"/>
            <a:ext cx="1192500" cy="3651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pic>
        <p:nvPicPr>
          <p:cNvPr id="658" name="Google Shape;658;g350032d1b93_0_0" title="pqCbx-uninsured-rate-for-child-care-workers-by-state-medicaid-expansion-status.png"/>
          <p:cNvPicPr preferRelativeResize="0"/>
          <p:nvPr/>
        </p:nvPicPr>
        <p:blipFill rotWithShape="1">
          <a:blip r:embed="rId3">
            <a:alphaModFix/>
          </a:blip>
          <a:srcRect b="7537" l="0" r="0" t="10803"/>
          <a:stretch/>
        </p:blipFill>
        <p:spPr>
          <a:xfrm>
            <a:off x="29050" y="372425"/>
            <a:ext cx="8038449" cy="5642850"/>
          </a:xfrm>
          <a:prstGeom prst="rect">
            <a:avLst/>
          </a:prstGeom>
          <a:noFill/>
          <a:ln>
            <a:noFill/>
          </a:ln>
        </p:spPr>
      </p:pic>
      <p:sp>
        <p:nvSpPr>
          <p:cNvPr id="659" name="Google Shape;659;g350032d1b93_0_0"/>
          <p:cNvSpPr txBox="1"/>
          <p:nvPr/>
        </p:nvSpPr>
        <p:spPr>
          <a:xfrm>
            <a:off x="29050" y="14525"/>
            <a:ext cx="11013600" cy="35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1800">
                <a:solidFill>
                  <a:schemeClr val="lt1"/>
                </a:solidFill>
              </a:rPr>
              <a:t>Uninsured Rate for Child Care Workers by State Medicaid Expansion Status, 2023</a:t>
            </a:r>
            <a:endParaRPr b="1" sz="1800">
              <a:solidFill>
                <a:schemeClr val="lt1"/>
              </a:solidFill>
            </a:endParaRPr>
          </a:p>
          <a:p>
            <a:pPr indent="0" lvl="0" marL="0" rtl="0" algn="l">
              <a:spcBef>
                <a:spcPts val="0"/>
              </a:spcBef>
              <a:spcAft>
                <a:spcPts val="0"/>
              </a:spcAft>
              <a:buNone/>
            </a:pPr>
            <a:r>
              <a:t/>
            </a:r>
            <a:endParaRPr sz="3200">
              <a:solidFill>
                <a:schemeClr val="lt1"/>
              </a:solidFill>
              <a:latin typeface="Helvetica Neue"/>
              <a:ea typeface="Helvetica Neue"/>
              <a:cs typeface="Helvetica Neue"/>
              <a:sym typeface="Helvetica Neue"/>
            </a:endParaRPr>
          </a:p>
        </p:txBody>
      </p:sp>
      <p:sp>
        <p:nvSpPr>
          <p:cNvPr id="660" name="Google Shape;660;g350032d1b93_0_0"/>
          <p:cNvSpPr txBox="1"/>
          <p:nvPr/>
        </p:nvSpPr>
        <p:spPr>
          <a:xfrm>
            <a:off x="3022175" y="6189625"/>
            <a:ext cx="7093200" cy="48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888888"/>
                </a:solidFill>
                <a:latin typeface="Helvetica Neue"/>
                <a:ea typeface="Helvetica Neue"/>
                <a:cs typeface="Helvetica Neue"/>
                <a:sym typeface="Helvetica Neue"/>
              </a:rPr>
              <a:t>Source: Georgetown University Center for Children and Families analysis of U.S. Census Bureau 2023 American Community Survey (ACS) Public Use Microdata Sample (PUMS).</a:t>
            </a:r>
            <a:endParaRPr sz="1100">
              <a:solidFill>
                <a:srgbClr val="888888"/>
              </a:solidFill>
              <a:latin typeface="Helvetica Neue"/>
              <a:ea typeface="Helvetica Neue"/>
              <a:cs typeface="Helvetica Neue"/>
              <a:sym typeface="Helvetica Neue"/>
            </a:endParaRPr>
          </a:p>
        </p:txBody>
      </p:sp>
      <p:sp>
        <p:nvSpPr>
          <p:cNvPr id="661" name="Google Shape;661;g350032d1b93_0_0"/>
          <p:cNvSpPr txBox="1"/>
          <p:nvPr/>
        </p:nvSpPr>
        <p:spPr>
          <a:xfrm>
            <a:off x="8230975" y="527300"/>
            <a:ext cx="3858600" cy="273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rgbClr val="244061"/>
                </a:solidFill>
                <a:latin typeface="Calibri"/>
                <a:ea typeface="Calibri"/>
                <a:cs typeface="Calibri"/>
                <a:sym typeface="Calibri"/>
              </a:rPr>
              <a:t>Medicaid, particularly Medicaid expansion, plays a critical role in supporting the child care workforce</a:t>
            </a:r>
            <a:endParaRPr sz="2800">
              <a:solidFill>
                <a:srgbClr val="244061"/>
              </a:solidFill>
              <a:latin typeface="Calibri"/>
              <a:ea typeface="Calibri"/>
              <a:cs typeface="Calibri"/>
              <a:sym typeface="Calibri"/>
            </a:endParaRPr>
          </a:p>
          <a:p>
            <a:pPr indent="0" lvl="0" marL="0" rtl="0" algn="ctr">
              <a:spcBef>
                <a:spcPts val="0"/>
              </a:spcBef>
              <a:spcAft>
                <a:spcPts val="0"/>
              </a:spcAft>
              <a:buNone/>
            </a:pPr>
            <a:r>
              <a:t/>
            </a:r>
            <a:endParaRPr sz="2600">
              <a:solidFill>
                <a:srgbClr val="244061"/>
              </a:solidFill>
              <a:latin typeface="Calibri"/>
              <a:ea typeface="Calibri"/>
              <a:cs typeface="Calibri"/>
              <a:sym typeface="Calibri"/>
            </a:endParaRPr>
          </a:p>
          <a:p>
            <a:pPr indent="0" lvl="0" marL="0" rtl="0" algn="l">
              <a:spcBef>
                <a:spcPts val="0"/>
              </a:spcBef>
              <a:spcAft>
                <a:spcPts val="0"/>
              </a:spcAft>
              <a:buNone/>
            </a:pPr>
            <a:r>
              <a:t/>
            </a:r>
            <a:endParaRPr sz="2600" u="sng">
              <a:solidFill>
                <a:srgbClr val="244061"/>
              </a:solidFill>
              <a:latin typeface="Calibri"/>
              <a:ea typeface="Calibri"/>
              <a:cs typeface="Calibri"/>
              <a:sym typeface="Calibri"/>
            </a:endParaRPr>
          </a:p>
        </p:txBody>
      </p:sp>
      <p:sp>
        <p:nvSpPr>
          <p:cNvPr id="662" name="Google Shape;662;g350032d1b93_0_0"/>
          <p:cNvSpPr txBox="1"/>
          <p:nvPr/>
        </p:nvSpPr>
        <p:spPr>
          <a:xfrm>
            <a:off x="8266225" y="3161450"/>
            <a:ext cx="3788100" cy="251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rgbClr val="244061"/>
                </a:solidFill>
                <a:latin typeface="Calibri"/>
                <a:ea typeface="Calibri"/>
                <a:cs typeface="Calibri"/>
                <a:sym typeface="Calibri"/>
              </a:rPr>
              <a:t>Child care workers in non-expansion states are </a:t>
            </a:r>
            <a:r>
              <a:rPr b="1" lang="en-US" sz="2400">
                <a:solidFill>
                  <a:srgbClr val="244061"/>
                </a:solidFill>
                <a:latin typeface="Calibri"/>
                <a:ea typeface="Calibri"/>
                <a:cs typeface="Calibri"/>
                <a:sym typeface="Calibri"/>
              </a:rPr>
              <a:t>nearly four times more likely to be uninsured</a:t>
            </a:r>
            <a:r>
              <a:rPr lang="en-US" sz="2400">
                <a:solidFill>
                  <a:srgbClr val="244061"/>
                </a:solidFill>
                <a:latin typeface="Calibri"/>
                <a:ea typeface="Calibri"/>
                <a:cs typeface="Calibri"/>
                <a:sym typeface="Calibri"/>
              </a:rPr>
              <a:t> than their counterparts in expansion states.</a:t>
            </a:r>
            <a:endParaRPr sz="2400">
              <a:solidFill>
                <a:srgbClr val="244061"/>
              </a:solidFill>
              <a:latin typeface="Calibri"/>
              <a:ea typeface="Calibri"/>
              <a:cs typeface="Calibri"/>
              <a:sym typeface="Calibri"/>
            </a:endParaRPr>
          </a:p>
        </p:txBody>
      </p:sp>
      <p:cxnSp>
        <p:nvCxnSpPr>
          <p:cNvPr id="663" name="Google Shape;663;g350032d1b93_0_0"/>
          <p:cNvCxnSpPr/>
          <p:nvPr/>
        </p:nvCxnSpPr>
        <p:spPr>
          <a:xfrm>
            <a:off x="8424325" y="2957250"/>
            <a:ext cx="3471900" cy="135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g345a9be47a1_0_5"/>
          <p:cNvSpPr txBox="1"/>
          <p:nvPr>
            <p:ph idx="12" type="sldNum"/>
          </p:nvPr>
        </p:nvSpPr>
        <p:spPr>
          <a:xfrm>
            <a:off x="8737600" y="6356351"/>
            <a:ext cx="28449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sp>
        <p:nvSpPr>
          <p:cNvPr id="670" name="Google Shape;670;g345a9be47a1_0_5"/>
          <p:cNvSpPr txBox="1"/>
          <p:nvPr/>
        </p:nvSpPr>
        <p:spPr>
          <a:xfrm>
            <a:off x="0" y="0"/>
            <a:ext cx="11086200" cy="43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Percentage </a:t>
            </a:r>
            <a:r>
              <a:rPr b="1" lang="en-US" sz="1600">
                <a:solidFill>
                  <a:schemeClr val="lt1"/>
                </a:solidFill>
              </a:rPr>
              <a:t>Child Care Workers Covered by Medicaid, </a:t>
            </a:r>
            <a:r>
              <a:rPr b="1" i="0" lang="en-US" sz="1600" u="none" cap="none" strike="noStrike">
                <a:solidFill>
                  <a:schemeClr val="lt1"/>
                </a:solidFill>
                <a:latin typeface="Arial"/>
                <a:ea typeface="Arial"/>
                <a:cs typeface="Arial"/>
                <a:sym typeface="Arial"/>
              </a:rPr>
              <a:t>2023</a:t>
            </a:r>
            <a:endParaRPr b="0" i="0" sz="3300" u="none" cap="none" strike="noStrike">
              <a:solidFill>
                <a:schemeClr val="lt1"/>
              </a:solidFill>
              <a:latin typeface="Arial"/>
              <a:ea typeface="Arial"/>
              <a:cs typeface="Arial"/>
              <a:sym typeface="Arial"/>
            </a:endParaRPr>
          </a:p>
        </p:txBody>
      </p:sp>
      <p:sp>
        <p:nvSpPr>
          <p:cNvPr id="671" name="Google Shape;671;g345a9be47a1_0_5"/>
          <p:cNvSpPr txBox="1"/>
          <p:nvPr/>
        </p:nvSpPr>
        <p:spPr>
          <a:xfrm>
            <a:off x="2700350" y="6040450"/>
            <a:ext cx="8547600" cy="68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US" sz="900">
                <a:solidFill>
                  <a:srgbClr val="414042"/>
                </a:solidFill>
              </a:rPr>
              <a:t>Data include citizen, non-elderly adult (19-64) workers who identified as childcare workers according to ACS occupation codes. States without data suppressed due to poor reliability.</a:t>
            </a:r>
            <a:endParaRPr i="1" sz="900">
              <a:solidFill>
                <a:srgbClr val="414042"/>
              </a:solidFill>
            </a:endParaRPr>
          </a:p>
          <a:p>
            <a:pPr indent="0" lvl="0" marL="0" rtl="0" algn="l">
              <a:lnSpc>
                <a:spcPct val="115000"/>
              </a:lnSpc>
              <a:spcBef>
                <a:spcPts val="0"/>
              </a:spcBef>
              <a:spcAft>
                <a:spcPts val="0"/>
              </a:spcAft>
              <a:buClr>
                <a:schemeClr val="dk1"/>
              </a:buClr>
              <a:buSzPts val="1100"/>
              <a:buFont typeface="Arial"/>
              <a:buNone/>
            </a:pPr>
            <a:r>
              <a:rPr lang="en-US" sz="900">
                <a:solidFill>
                  <a:srgbClr val="888888"/>
                </a:solidFill>
              </a:rPr>
              <a:t>Source: Georgetown University Center for Children and Families analysis of U.S. Census Bureau 2023 American Community Survey (ACS) Public Use Microdata Sample (PUMS).</a:t>
            </a:r>
            <a:endParaRPr sz="900">
              <a:solidFill>
                <a:srgbClr val="888888"/>
              </a:solidFill>
            </a:endParaRPr>
          </a:p>
          <a:p>
            <a:pPr indent="0" lvl="0" marL="0" marR="0" rtl="0" algn="l">
              <a:lnSpc>
                <a:spcPct val="100000"/>
              </a:lnSpc>
              <a:spcBef>
                <a:spcPts val="0"/>
              </a:spcBef>
              <a:spcAft>
                <a:spcPts val="0"/>
              </a:spcAft>
              <a:buClr>
                <a:srgbClr val="000000"/>
              </a:buClr>
              <a:buSzPts val="1100"/>
              <a:buFont typeface="Arial"/>
              <a:buNone/>
            </a:pPr>
            <a:r>
              <a:t/>
            </a:r>
            <a:endParaRPr sz="1100">
              <a:solidFill>
                <a:srgbClr val="888888"/>
              </a:solidFill>
              <a:latin typeface="Helvetica Neue"/>
              <a:ea typeface="Helvetica Neue"/>
              <a:cs typeface="Helvetica Neue"/>
              <a:sym typeface="Helvetica Neue"/>
            </a:endParaRPr>
          </a:p>
        </p:txBody>
      </p:sp>
      <p:pic>
        <p:nvPicPr>
          <p:cNvPr id="672" name="Google Shape;672;g345a9be47a1_0_5" title="kAsmZ-share-of-child-care-workers-covered-by-medicaid-2023 (1).png"/>
          <p:cNvPicPr preferRelativeResize="0"/>
          <p:nvPr/>
        </p:nvPicPr>
        <p:blipFill>
          <a:blip r:embed="rId3">
            <a:alphaModFix/>
          </a:blip>
          <a:stretch>
            <a:fillRect/>
          </a:stretch>
        </p:blipFill>
        <p:spPr>
          <a:xfrm>
            <a:off x="1986187" y="435900"/>
            <a:ext cx="8219619" cy="55283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NAEYC">
      <a:dk1>
        <a:srgbClr val="3D3834"/>
      </a:dk1>
      <a:lt1>
        <a:srgbClr val="FDEEBA"/>
      </a:lt1>
      <a:dk2>
        <a:srgbClr val="13426A"/>
      </a:dk2>
      <a:lt2>
        <a:srgbClr val="FFFFFF"/>
      </a:lt2>
      <a:accent1>
        <a:srgbClr val="ED3124"/>
      </a:accent1>
      <a:accent2>
        <a:srgbClr val="25769E"/>
      </a:accent2>
      <a:accent3>
        <a:srgbClr val="44ACA5"/>
      </a:accent3>
      <a:accent4>
        <a:srgbClr val="F8A519"/>
      </a:accent4>
      <a:accent5>
        <a:srgbClr val="B11E58"/>
      </a:accent5>
      <a:accent6>
        <a:srgbClr val="13426A"/>
      </a:accent6>
      <a:hlink>
        <a:srgbClr val="415093"/>
      </a:hlink>
      <a:folHlink>
        <a:srgbClr val="7825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2021-08-02T13:16:19Z</dcterms:created>
  <dc:creator>Hannah Green</dc:creator>
</cp:coreProperties>
</file>